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7" r:id="rId6"/>
    <p:sldId id="256" r:id="rId7"/>
    <p:sldId id="259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2D21-3682-49C0-8129-09AF19C3BDB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44C09-B376-4462-8224-C592BF7B8A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Макроэволюция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Пути макроэволюционных изменений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30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Заполните схему</a:t>
            </a:r>
            <a:endParaRPr lang="ru-RU" dirty="0"/>
          </a:p>
        </p:txBody>
      </p:sp>
      <p:pic>
        <p:nvPicPr>
          <p:cNvPr id="1026" name="Picture 2" descr="Презентация на тему: Суть макроэволюци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43" y="1556792"/>
            <a:ext cx="813794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15847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363510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47251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769450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Укажите, что обозначено цифрами 1-3.</a:t>
            </a:r>
          </a:p>
          <a:p>
            <a:r>
              <a:rPr lang="ru-RU" dirty="0" smtClean="0"/>
              <a:t>Какие русские ученые сформулировали учение об этих изменения.</a:t>
            </a:r>
          </a:p>
          <a:p>
            <a:r>
              <a:rPr lang="ru-RU" dirty="0" smtClean="0"/>
              <a:t>Дайте их понятия.</a:t>
            </a:r>
          </a:p>
        </p:txBody>
      </p:sp>
    </p:spTree>
    <p:extLst>
      <p:ext uri="{BB962C8B-B14F-4D97-AF65-F5344CB8AC3E}">
        <p14:creationId xmlns:p14="http://schemas.microsoft.com/office/powerpoint/2010/main" val="326592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dirty="0"/>
              <a:t>Найдите отличия и сходства между </a:t>
            </a:r>
            <a:r>
              <a:rPr lang="ru-RU" dirty="0" smtClean="0"/>
              <a:t>макроэволюционными изменениями. </a:t>
            </a:r>
            <a:r>
              <a:rPr lang="ru-RU" dirty="0"/>
              <a:t>Заполните таблицу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331759"/>
              </p:ext>
            </p:extLst>
          </p:nvPr>
        </p:nvGraphicFramePr>
        <p:xfrm>
          <a:off x="323850" y="2708275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lang="ru-RU" baseline="0" dirty="0" smtClean="0"/>
                        <a:t> Движущие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dirty="0" smtClean="0"/>
                        <a:t>2.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smtClean="0"/>
                        <a:t>3. Что изменяется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ru-RU" dirty="0" smtClean="0"/>
                        <a:t>4. Как</a:t>
                      </a:r>
                      <a:r>
                        <a:rPr lang="ru-RU" baseline="0" dirty="0" smtClean="0"/>
                        <a:t> долго продолжается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ru-RU" dirty="0" smtClean="0"/>
                        <a:t>5. Примеры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97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работу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и опишите изменения у организмов, представленных на следующих слайдах</a:t>
            </a:r>
          </a:p>
          <a:p>
            <a:r>
              <a:rPr lang="ru-RU" dirty="0" smtClean="0"/>
              <a:t>Для этого отметьте у них по плану:</a:t>
            </a:r>
          </a:p>
          <a:p>
            <a:pPr lvl="1"/>
            <a:r>
              <a:rPr lang="ru-RU" dirty="0" smtClean="0"/>
              <a:t>Что изменилось</a:t>
            </a:r>
          </a:p>
          <a:p>
            <a:pPr lvl="1"/>
            <a:r>
              <a:rPr lang="ru-RU" dirty="0" smtClean="0"/>
              <a:t>Для чего этого произошло</a:t>
            </a:r>
          </a:p>
          <a:p>
            <a:pPr lvl="1"/>
            <a:r>
              <a:rPr lang="ru-RU" dirty="0" smtClean="0"/>
              <a:t>Докажите, что это именно ароморфоз или идиоадаптация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19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Ароморфозы растений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slide.ru/images/13/19448/960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Идиоадаптации насекомых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fs00.infourok.ru/images/doc/225/28517/1/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105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Макроэволюция</vt:lpstr>
      <vt:lpstr>Заполните схему</vt:lpstr>
      <vt:lpstr>Найдите отличия и сходства между макроэволюционными изменениями. Заполните таблицу </vt:lpstr>
      <vt:lpstr>Выполните работу</vt:lpstr>
      <vt:lpstr>Ароморфозы растений</vt:lpstr>
      <vt:lpstr>Презентация PowerPoint</vt:lpstr>
      <vt:lpstr>Идиоадаптации насекомых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Ароморфозы растений</dc:title>
  <dc:creator>Папа</dc:creator>
  <cp:lastModifiedBy>Папа</cp:lastModifiedBy>
  <cp:revision>4</cp:revision>
  <dcterms:created xsi:type="dcterms:W3CDTF">2018-01-26T21:00:49Z</dcterms:created>
  <dcterms:modified xsi:type="dcterms:W3CDTF">2020-04-10T10:26:05Z</dcterms:modified>
</cp:coreProperties>
</file>