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7" r:id="rId3"/>
    <p:sldId id="267" r:id="rId4"/>
    <p:sldId id="268" r:id="rId5"/>
    <p:sldId id="264" r:id="rId6"/>
    <p:sldId id="259" r:id="rId7"/>
    <p:sldId id="258" r:id="rId8"/>
    <p:sldId id="269" r:id="rId9"/>
    <p:sldId id="265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56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mailto:etvmusic@mail.ru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Урок музыки 4 класс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60648"/>
            <a:ext cx="6400800" cy="1752600"/>
          </a:xfrm>
        </p:spPr>
        <p:txBody>
          <a:bodyPr/>
          <a:lstStyle/>
          <a:p>
            <a:r>
              <a:rPr lang="ru-RU" b="1" dirty="0" smtClean="0"/>
              <a:t> </a:t>
            </a:r>
            <a:r>
              <a:rPr lang="ru-RU" b="1" dirty="0" smtClean="0">
                <a:solidFill>
                  <a:srgbClr val="00B0F0"/>
                </a:solidFill>
              </a:rPr>
              <a:t>раздел</a:t>
            </a:r>
          </a:p>
          <a:p>
            <a:r>
              <a:rPr lang="ru-RU" b="1" dirty="0" smtClean="0">
                <a:solidFill>
                  <a:srgbClr val="00B0F0"/>
                </a:solidFill>
              </a:rPr>
              <a:t>ЧТОБ </a:t>
            </a:r>
            <a:r>
              <a:rPr lang="ru-RU" b="1" dirty="0">
                <a:solidFill>
                  <a:srgbClr val="00B0F0"/>
                </a:solidFill>
              </a:rPr>
              <a:t>МУЗЫКАНТОМ БЫТЬ, ТАК НАДОБНО </a:t>
            </a:r>
            <a:r>
              <a:rPr lang="ru-RU" b="1" dirty="0" smtClean="0">
                <a:solidFill>
                  <a:srgbClr val="00B0F0"/>
                </a:solidFill>
              </a:rPr>
              <a:t>УМЕНЬЕ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4509120"/>
            <a:ext cx="4572000" cy="10942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 урока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ПРЕЛЮДИЯ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31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С. В. Рахманинов</a:t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>1873 – 1943 гг.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r="48820" b="67705"/>
          <a:stretch>
            <a:fillRect/>
          </a:stretch>
        </p:blipFill>
        <p:spPr bwMode="auto">
          <a:xfrm>
            <a:off x="2099390" y="2214554"/>
            <a:ext cx="7364820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85926"/>
            <a:ext cx="2903041" cy="3739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563888" y="1124744"/>
            <a:ext cx="5328237" cy="16573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4438538"/>
            <a:ext cx="5023943" cy="6466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10" y="476672"/>
            <a:ext cx="3133725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64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340768"/>
            <a:ext cx="6151526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86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задания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1. Послушай Прелюдию до - диез минор </a:t>
            </a:r>
          </a:p>
          <a:p>
            <a:pPr marL="0" indent="0">
              <a:buNone/>
            </a:pPr>
            <a:r>
              <a:rPr lang="ru-RU" dirty="0" smtClean="0"/>
              <a:t>С. Рахманинова. Запиши название в тетрадь и выполни задания следующего слайда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01 - С. Рахманинов. Прелюдия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8730" y="4934634"/>
            <a:ext cx="77265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Если есть проблемы со звуком в презентации, то можно скачать прелюдию</a:t>
            </a:r>
          </a:p>
          <a:p>
            <a:r>
              <a:rPr lang="ru-RU" dirty="0" smtClean="0"/>
              <a:t> на сайте лицея в материалах для учеников  в разделе учителя Ефимовой Т.В.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296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2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С. Рахманинов, Прелюдия </a:t>
            </a:r>
            <a:br>
              <a:rPr lang="ru-RU" dirty="0" smtClean="0"/>
            </a:br>
            <a:r>
              <a:rPr lang="ru-RU" dirty="0" smtClean="0"/>
              <a:t>Задание на прослушивание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827584" y="1700808"/>
            <a:ext cx="8229600" cy="4392488"/>
          </a:xfrm>
        </p:spPr>
        <p:txBody>
          <a:bodyPr>
            <a:normAutofit/>
          </a:bodyPr>
          <a:lstStyle/>
          <a:p>
            <a:r>
              <a:rPr lang="ru-RU" dirty="0" smtClean="0"/>
              <a:t>Сколько действующих лиц в пьесе? Это размышление одного человека или диалог двух людей?</a:t>
            </a:r>
          </a:p>
          <a:p>
            <a:r>
              <a:rPr lang="ru-RU" dirty="0" smtClean="0"/>
              <a:t>Как звучит музыка?</a:t>
            </a:r>
          </a:p>
          <a:p>
            <a:r>
              <a:rPr lang="ru-RU" dirty="0" smtClean="0"/>
              <a:t>Какие чувства охватывают тебя при прослушивании этой музыки? Как они меняются от части к части? Выбери нужные слова со </a:t>
            </a:r>
            <a:r>
              <a:rPr lang="ru-RU" dirty="0" smtClean="0"/>
              <a:t>следующего слайда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43042" y="642918"/>
            <a:ext cx="3714776" cy="714380"/>
          </a:xfrm>
          <a:prstGeom prst="rect">
            <a:avLst/>
          </a:prstGeom>
          <a:solidFill>
            <a:srgbClr val="7030A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угрожающе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43570" y="4214818"/>
            <a:ext cx="2562244" cy="70485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порыв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00760" y="2643182"/>
            <a:ext cx="2124092" cy="695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гнев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86446" y="1428736"/>
            <a:ext cx="2614634" cy="6143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радость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2910" y="3714752"/>
            <a:ext cx="3714776" cy="71438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торжествующе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1472" y="5143512"/>
            <a:ext cx="3714776" cy="7143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трепетно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628" y="5572140"/>
            <a:ext cx="2776558" cy="70485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надежда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28992" y="2714620"/>
            <a:ext cx="2052654" cy="695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боль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8596" y="1714488"/>
            <a:ext cx="3714776" cy="71438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отчаянье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задание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115616" y="1772816"/>
            <a:ext cx="7571184" cy="3417243"/>
          </a:xfrm>
        </p:spPr>
        <p:txBody>
          <a:bodyPr>
            <a:normAutofit/>
          </a:bodyPr>
          <a:lstStyle/>
          <a:p>
            <a:r>
              <a:rPr lang="ru-RU" dirty="0" smtClean="0"/>
              <a:t>Если бы эту пьесу доверили сыграть симфоническому оркестру, каким инструментам ты поручил бы исполнить темы 1, 2 и 3-й частей?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5189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0608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Задание отправить на эл</a:t>
            </a:r>
            <a:r>
              <a:rPr lang="en-US" dirty="0" smtClean="0"/>
              <a:t>.</a:t>
            </a:r>
            <a:r>
              <a:rPr lang="ru-RU" dirty="0" smtClean="0"/>
              <a:t>почту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en-US" dirty="0" smtClean="0">
                <a:hlinkClick r:id="rId2"/>
              </a:rPr>
              <a:t>etvmusic@mail.ru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90443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155</Words>
  <Application>Microsoft Office PowerPoint</Application>
  <PresentationFormat>Экран (4:3)</PresentationFormat>
  <Paragraphs>27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Тема Office</vt:lpstr>
      <vt:lpstr>Урок музыки 4 класс</vt:lpstr>
      <vt:lpstr>С. В. Рахманинов 1873 – 1943 гг.</vt:lpstr>
      <vt:lpstr>Презентация PowerPoint</vt:lpstr>
      <vt:lpstr>Презентация PowerPoint</vt:lpstr>
      <vt:lpstr>задания</vt:lpstr>
      <vt:lpstr>С. Рахманинов, Прелюдия  Задание на прослушивание</vt:lpstr>
      <vt:lpstr>Презентация PowerPoint</vt:lpstr>
      <vt:lpstr>задание</vt:lpstr>
      <vt:lpstr>Задание отправить на эл.почту  etvmusic@mail.ru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13</cp:revision>
  <dcterms:modified xsi:type="dcterms:W3CDTF">2020-04-10T10:45:49Z</dcterms:modified>
</cp:coreProperties>
</file>