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6" r:id="rId4"/>
    <p:sldId id="258" r:id="rId5"/>
    <p:sldId id="259" r:id="rId6"/>
    <p:sldId id="262" r:id="rId7"/>
    <p:sldId id="264" r:id="rId8"/>
    <p:sldId id="257" r:id="rId9"/>
    <p:sldId id="269" r:id="rId10"/>
    <p:sldId id="275" r:id="rId11"/>
    <p:sldId id="268" r:id="rId12"/>
    <p:sldId id="270" r:id="rId13"/>
    <p:sldId id="271" r:id="rId14"/>
    <p:sldId id="274" r:id="rId15"/>
    <p:sldId id="272" r:id="rId16"/>
    <p:sldId id="278" r:id="rId17"/>
    <p:sldId id="277" r:id="rId18"/>
    <p:sldId id="280" r:id="rId19"/>
    <p:sldId id="276" r:id="rId20"/>
    <p:sldId id="279" r:id="rId21"/>
    <p:sldId id="281" r:id="rId22"/>
    <p:sldId id="261" r:id="rId23"/>
    <p:sldId id="265" r:id="rId24"/>
    <p:sldId id="273" r:id="rId25"/>
    <p:sldId id="260" r:id="rId26"/>
    <p:sldId id="263" r:id="rId27"/>
  </p:sldIdLst>
  <p:sldSz cx="9144000" cy="6858000" type="screen4x3"/>
  <p:notesSz cx="6858000" cy="9144000"/>
  <p:defaultTextStyle>
    <a:defPPr>
      <a:defRPr lang="es-ES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FF"/>
    <a:srgbClr val="CC9900"/>
    <a:srgbClr val="FFFFCC"/>
    <a:srgbClr val="FFFF99"/>
    <a:srgbClr val="CC99FF"/>
    <a:srgbClr val="CC66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AC5F-F5D5-4954-91BD-7FE305F85C68}" type="datetimeFigureOut">
              <a:rPr lang="es-ES" smtClean="0"/>
              <a:t>18/11/2014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FDFB-2111-4A40-BDAD-F9EF68FBD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9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AC5F-F5D5-4954-91BD-7FE305F85C68}" type="datetimeFigureOut">
              <a:rPr lang="es-ES" smtClean="0"/>
              <a:t>18/11/2014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FDFB-2111-4A40-BDAD-F9EF68FBD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2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AC5F-F5D5-4954-91BD-7FE305F85C68}" type="datetimeFigureOut">
              <a:rPr lang="es-ES" smtClean="0"/>
              <a:t>18/11/2014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FDFB-2111-4A40-BDAD-F9EF68FBD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06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fld id="{EA8336B9-768E-4688-92C1-B71E58EE89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fld id="{DE1625F8-202D-4CB4-A10D-895F491FA1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fld id="{789176FE-3998-4060-BD54-CC6797E795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fld id="{8874CEE9-9C63-43A3-B4EE-A0A7429386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fld id="{BDC51EAE-330C-41DE-86C0-8A2F5414E2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fld id="{01DFE78D-CA5A-4B66-91FE-E4B66FAEAB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fld id="{7E5182D7-35D0-41FB-8BB9-2BE7E7C21D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fld id="{86C8D45C-ECA4-4F2C-BDF4-DF265D3227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AC5F-F5D5-4954-91BD-7FE305F85C68}" type="datetimeFigureOut">
              <a:rPr lang="es-ES" smtClean="0"/>
              <a:t>18/11/2014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FDFB-2111-4A40-BDAD-F9EF68FBD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1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fld id="{41E06C85-FF1F-4981-90E2-525157BEAD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fld id="{D88B2CE5-E4EB-4BE4-9775-B3D70D05CD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fld id="{F7ADAD3E-5D16-4699-B3F9-C2AE541301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146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Gothic" charset="-128"/>
              </a:defRPr>
            </a:lvl1pPr>
          </a:lstStyle>
          <a:p>
            <a:pPr>
              <a:defRPr/>
            </a:pPr>
            <a:fld id="{E412D589-82F0-4D0D-80AF-38BA7986AD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1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AC5F-F5D5-4954-91BD-7FE305F85C68}" type="datetimeFigureOut">
              <a:rPr lang="es-ES" smtClean="0"/>
              <a:t>18/11/2014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FDFB-2111-4A40-BDAD-F9EF68FBD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9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AC5F-F5D5-4954-91BD-7FE305F85C68}" type="datetimeFigureOut">
              <a:rPr lang="es-ES" smtClean="0"/>
              <a:t>18/11/2014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FDFB-2111-4A40-BDAD-F9EF68FBD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8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AC5F-F5D5-4954-91BD-7FE305F85C68}" type="datetimeFigureOut">
              <a:rPr lang="es-ES" smtClean="0"/>
              <a:t>18/11/2014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FDFB-2111-4A40-BDAD-F9EF68FBD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6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AC5F-F5D5-4954-91BD-7FE305F85C68}" type="datetimeFigureOut">
              <a:rPr lang="es-ES" smtClean="0"/>
              <a:t>18/11/2014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FDFB-2111-4A40-BDAD-F9EF68FBD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3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AC5F-F5D5-4954-91BD-7FE305F85C68}" type="datetimeFigureOut">
              <a:rPr lang="es-ES" smtClean="0"/>
              <a:t>18/11/2014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FDFB-2111-4A40-BDAD-F9EF68FBD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4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AC5F-F5D5-4954-91BD-7FE305F85C68}" type="datetimeFigureOut">
              <a:rPr lang="es-ES" smtClean="0"/>
              <a:t>18/11/2014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FDFB-2111-4A40-BDAD-F9EF68FBD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4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AC5F-F5D5-4954-91BD-7FE305F85C68}" type="datetimeFigureOut">
              <a:rPr lang="es-ES" smtClean="0"/>
              <a:t>18/11/2014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FDFB-2111-4A40-BDAD-F9EF68FBD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47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CAC5F-F5D5-4954-91BD-7FE305F85C68}" type="datetimeFigureOut">
              <a:rPr lang="es-ES" smtClean="0"/>
              <a:t>18/11/2014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6FDFB-2111-4A40-BDAD-F9EF68FBD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96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440" y="609186"/>
            <a:ext cx="77731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40" y="1981648"/>
            <a:ext cx="7773120" cy="41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442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defTabSz="829366" hangingPunct="1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6248817"/>
            <a:ext cx="2894400" cy="4565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 defTabSz="829366" hangingPunct="1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0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829366" hangingPunct="1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D727A9-C139-486D-8861-EA666C4B18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690" indent="-34269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534" indent="-28509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818" indent="-227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698" indent="-227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137" indent="-2275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3.wav"/><Relationship Id="rId7" Type="http://schemas.openxmlformats.org/officeDocument/2006/relationships/image" Target="../media/image6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microsoft.com/office/2007/relationships/hdphoto" Target="../media/hdphoto2.wdp"/><Relationship Id="rId4" Type="http://schemas.openxmlformats.org/officeDocument/2006/relationships/image" Target="../media/image67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6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microsoft.com/office/2007/relationships/hdphoto" Target="../media/hdphoto2.wdp"/><Relationship Id="rId4" Type="http://schemas.openxmlformats.org/officeDocument/2006/relationships/image" Target="../media/image67.pn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audio" Target="../media/audio3.wav"/><Relationship Id="rId7" Type="http://schemas.openxmlformats.org/officeDocument/2006/relationships/image" Target="../media/image7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68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audio" Target="../media/audio3.wav"/><Relationship Id="rId7" Type="http://schemas.openxmlformats.org/officeDocument/2006/relationships/image" Target="../media/image7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75.png"/><Relationship Id="rId10" Type="http://schemas.microsoft.com/office/2007/relationships/hdphoto" Target="../media/hdphoto14.wdp"/><Relationship Id="rId4" Type="http://schemas.openxmlformats.org/officeDocument/2006/relationships/audio" Target="../media/audio4.wav"/><Relationship Id="rId9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audio" Target="../media/audio3.wav"/><Relationship Id="rId7" Type="http://schemas.openxmlformats.org/officeDocument/2006/relationships/image" Target="../media/image7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75.png"/><Relationship Id="rId10" Type="http://schemas.microsoft.com/office/2007/relationships/hdphoto" Target="../media/hdphoto15.wdp"/><Relationship Id="rId4" Type="http://schemas.openxmlformats.org/officeDocument/2006/relationships/audio" Target="../media/audio4.wav"/><Relationship Id="rId9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audio" Target="../media/audio3.wav"/><Relationship Id="rId7" Type="http://schemas.openxmlformats.org/officeDocument/2006/relationships/image" Target="../media/image7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75.png"/><Relationship Id="rId10" Type="http://schemas.microsoft.com/office/2007/relationships/hdphoto" Target="../media/hdphoto16.wdp"/><Relationship Id="rId4" Type="http://schemas.openxmlformats.org/officeDocument/2006/relationships/audio" Target="../media/audio4.wav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3.wav"/><Relationship Id="rId7" Type="http://schemas.openxmlformats.org/officeDocument/2006/relationships/image" Target="../media/image7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76.png"/><Relationship Id="rId4" Type="http://schemas.openxmlformats.org/officeDocument/2006/relationships/audio" Target="../media/audio4.wav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audio" Target="../media/audio3.wav"/><Relationship Id="rId7" Type="http://schemas.openxmlformats.org/officeDocument/2006/relationships/image" Target="../media/image7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75.png"/><Relationship Id="rId10" Type="http://schemas.microsoft.com/office/2007/relationships/hdphoto" Target="../media/hdphoto17.wdp"/><Relationship Id="rId4" Type="http://schemas.openxmlformats.org/officeDocument/2006/relationships/audio" Target="../media/audio4.wav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eg"/><Relationship Id="rId2" Type="http://schemas.openxmlformats.org/officeDocument/2006/relationships/audio" Target="../media/audio1.wav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eg"/><Relationship Id="rId10" Type="http://schemas.openxmlformats.org/officeDocument/2006/relationships/image" Target="../media/image14.jpg"/><Relationship Id="rId19" Type="http://schemas.openxmlformats.org/officeDocument/2006/relationships/image" Target="../media/image6.pn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audio" Target="../media/audio3.wav"/><Relationship Id="rId7" Type="http://schemas.openxmlformats.org/officeDocument/2006/relationships/image" Target="../media/image7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74.png"/><Relationship Id="rId10" Type="http://schemas.microsoft.com/office/2007/relationships/hdphoto" Target="../media/hdphoto12.wdp"/><Relationship Id="rId4" Type="http://schemas.openxmlformats.org/officeDocument/2006/relationships/audio" Target="../media/audio4.wav"/><Relationship Id="rId9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0.wdp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17" Type="http://schemas.openxmlformats.org/officeDocument/2006/relationships/image" Target="../media/image21.jpeg"/><Relationship Id="rId2" Type="http://schemas.openxmlformats.org/officeDocument/2006/relationships/audio" Target="../media/audio1.wav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5" Type="http://schemas.openxmlformats.org/officeDocument/2006/relationships/image" Target="../media/image19.jpeg"/><Relationship Id="rId10" Type="http://schemas.openxmlformats.org/officeDocument/2006/relationships/image" Target="../media/image29.jpg"/><Relationship Id="rId19" Type="http://schemas.openxmlformats.org/officeDocument/2006/relationships/image" Target="../media/image6.png"/><Relationship Id="rId4" Type="http://schemas.openxmlformats.org/officeDocument/2006/relationships/image" Target="../media/image23.jpg"/><Relationship Id="rId9" Type="http://schemas.openxmlformats.org/officeDocument/2006/relationships/image" Target="../media/image28.jp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35.gif"/><Relationship Id="rId12" Type="http://schemas.openxmlformats.org/officeDocument/2006/relationships/image" Target="../media/image40.gif"/><Relationship Id="rId17" Type="http://schemas.openxmlformats.org/officeDocument/2006/relationships/image" Target="../media/image21.jpeg"/><Relationship Id="rId2" Type="http://schemas.openxmlformats.org/officeDocument/2006/relationships/audio" Target="../media/audio1.wav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11" Type="http://schemas.openxmlformats.org/officeDocument/2006/relationships/image" Target="../media/image39.gif"/><Relationship Id="rId5" Type="http://schemas.openxmlformats.org/officeDocument/2006/relationships/image" Target="../media/image33.gif"/><Relationship Id="rId15" Type="http://schemas.openxmlformats.org/officeDocument/2006/relationships/image" Target="../media/image19.jpeg"/><Relationship Id="rId10" Type="http://schemas.openxmlformats.org/officeDocument/2006/relationships/image" Target="../media/image38.gif"/><Relationship Id="rId19" Type="http://schemas.openxmlformats.org/officeDocument/2006/relationships/image" Target="../media/image6.png"/><Relationship Id="rId4" Type="http://schemas.openxmlformats.org/officeDocument/2006/relationships/image" Target="../media/image32.gif"/><Relationship Id="rId9" Type="http://schemas.openxmlformats.org/officeDocument/2006/relationships/image" Target="../media/image37.gif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44.gif"/><Relationship Id="rId12" Type="http://schemas.openxmlformats.org/officeDocument/2006/relationships/image" Target="../media/image49.gif"/><Relationship Id="rId17" Type="http://schemas.openxmlformats.org/officeDocument/2006/relationships/image" Target="../media/image21.jpeg"/><Relationship Id="rId2" Type="http://schemas.openxmlformats.org/officeDocument/2006/relationships/audio" Target="../media/audio1.wav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gif"/><Relationship Id="rId11" Type="http://schemas.openxmlformats.org/officeDocument/2006/relationships/image" Target="../media/image48.gif"/><Relationship Id="rId5" Type="http://schemas.openxmlformats.org/officeDocument/2006/relationships/image" Target="../media/image42.gif"/><Relationship Id="rId15" Type="http://schemas.openxmlformats.org/officeDocument/2006/relationships/image" Target="../media/image19.jpeg"/><Relationship Id="rId10" Type="http://schemas.openxmlformats.org/officeDocument/2006/relationships/image" Target="../media/image47.gif"/><Relationship Id="rId19" Type="http://schemas.openxmlformats.org/officeDocument/2006/relationships/image" Target="../media/image6.png"/><Relationship Id="rId4" Type="http://schemas.openxmlformats.org/officeDocument/2006/relationships/image" Target="../media/image41.gif"/><Relationship Id="rId9" Type="http://schemas.openxmlformats.org/officeDocument/2006/relationships/image" Target="../media/image46.gif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53.jpg"/><Relationship Id="rId12" Type="http://schemas.openxmlformats.org/officeDocument/2006/relationships/image" Target="../media/image58.jpg"/><Relationship Id="rId17" Type="http://schemas.openxmlformats.org/officeDocument/2006/relationships/image" Target="../media/image21.jpeg"/><Relationship Id="rId2" Type="http://schemas.openxmlformats.org/officeDocument/2006/relationships/audio" Target="../media/audio1.wav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g"/><Relationship Id="rId11" Type="http://schemas.openxmlformats.org/officeDocument/2006/relationships/image" Target="../media/image57.jpg"/><Relationship Id="rId5" Type="http://schemas.openxmlformats.org/officeDocument/2006/relationships/image" Target="../media/image51.jpg"/><Relationship Id="rId15" Type="http://schemas.openxmlformats.org/officeDocument/2006/relationships/image" Target="../media/image19.jpeg"/><Relationship Id="rId10" Type="http://schemas.openxmlformats.org/officeDocument/2006/relationships/image" Target="../media/image56.jpg"/><Relationship Id="rId19" Type="http://schemas.openxmlformats.org/officeDocument/2006/relationships/image" Target="../media/image6.png"/><Relationship Id="rId4" Type="http://schemas.openxmlformats.org/officeDocument/2006/relationships/image" Target="../media/image50.jpg"/><Relationship Id="rId9" Type="http://schemas.openxmlformats.org/officeDocument/2006/relationships/image" Target="../media/image55.jp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59.png"/><Relationship Id="rId9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microsoft.com/office/2007/relationships/hdphoto" Target="../media/hdphoto5.wdp"/><Relationship Id="rId4" Type="http://schemas.openxmlformats.org/officeDocument/2006/relationships/image" Target="../media/image62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3.wav"/><Relationship Id="rId7" Type="http://schemas.openxmlformats.org/officeDocument/2006/relationships/image" Target="../media/image6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microsoft.com/office/2007/relationships/hdphoto" Target="../media/hdphoto7.wdp"/><Relationship Id="rId10" Type="http://schemas.microsoft.com/office/2007/relationships/hdphoto" Target="../media/hdphoto8.wdp"/><Relationship Id="rId4" Type="http://schemas.openxmlformats.org/officeDocument/2006/relationships/image" Target="../media/image65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574844" y="476672"/>
            <a:ext cx="7957596" cy="1368152"/>
          </a:xfrm>
          <a:prstGeom prst="roundRect">
            <a:avLst/>
          </a:prstGeom>
          <a:solidFill>
            <a:schemeClr val="bg1">
              <a:alpha val="49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s-ES" sz="19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20" name="Picture 22" descr="http://files.softicons.com/download/holidays-icons/desktop-halloween-icons-by-aha-soft/png/256x256/Pumpki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4"/>
          <a:stretch/>
        </p:blipFill>
        <p:spPr bwMode="auto">
          <a:xfrm>
            <a:off x="6248259" y="4956325"/>
            <a:ext cx="700005" cy="63291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3523599" y="5879356"/>
            <a:ext cx="2335212" cy="86201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99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6"/>
          <a:stretch/>
        </p:blipFill>
        <p:spPr>
          <a:xfrm>
            <a:off x="2658460" y="4441326"/>
            <a:ext cx="3815781" cy="2012010"/>
          </a:xfrm>
          <a:prstGeom prst="rect">
            <a:avLst/>
          </a:prstGeom>
        </p:spPr>
      </p:pic>
      <p:pic>
        <p:nvPicPr>
          <p:cNvPr id="17" name="3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83796">
            <a:off x="2430357" y="3967196"/>
            <a:ext cx="1012584" cy="7936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47376" cy="1048425"/>
          </a:xfrm>
          <a:prstGeom prst="rect">
            <a:avLst/>
          </a:prstGeom>
        </p:spPr>
      </p:pic>
      <p:pic>
        <p:nvPicPr>
          <p:cNvPr id="23" name="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5916153"/>
            <a:ext cx="939877" cy="9418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8221069" y="5899773"/>
            <a:ext cx="887435" cy="9418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67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://files.softicons.com/download/holidays-icons/desktop-halloween-icons-by-aha-soft/png/256x256/Pumpki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53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84"/>
          <a:stretch/>
        </p:blipFill>
        <p:spPr bwMode="auto">
          <a:xfrm>
            <a:off x="449471" y="260647"/>
            <a:ext cx="1985260" cy="1794987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740352" y="5805264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49471" y="2348880"/>
            <a:ext cx="8298993" cy="288032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199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75000"/>
                    </a:srgbClr>
                  </a:outerShdw>
                </a:effectLst>
              </a:rPr>
              <a:t>turkey</a:t>
            </a:r>
            <a:endParaRPr lang="es-ES" sz="19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332656"/>
            <a:ext cx="1836057" cy="1836057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37561">
            <a:off x="5074694" y="366124"/>
            <a:ext cx="1505939" cy="1701155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jablakewrites.files.wordpress.com/2013/11/turkey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06" y="255010"/>
            <a:ext cx="1929294" cy="1877846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449471" y="5701597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</a:rPr>
              <a:t>4/8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619672" y="5517232"/>
            <a:ext cx="5904656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on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right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picture</a:t>
            </a:r>
            <a:endParaRPr lang="es-E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6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://files.softicons.com/download/holidays-icons/desktop-halloween-icons-by-aha-soft/png/256x256/Pumpki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716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84"/>
          <a:stretch/>
        </p:blipFill>
        <p:spPr bwMode="auto">
          <a:xfrm>
            <a:off x="449471" y="260647"/>
            <a:ext cx="1985260" cy="1794987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740352" y="5805264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49471" y="2348880"/>
            <a:ext cx="8298993" cy="288032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13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75000"/>
                    </a:srgbClr>
                  </a:outerShdw>
                </a:effectLst>
              </a:rPr>
              <a:t>pumpkin</a:t>
            </a:r>
            <a:endParaRPr lang="es-ES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391" y="404664"/>
            <a:ext cx="1908065" cy="1734604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37561">
            <a:off x="2455872" y="376768"/>
            <a:ext cx="1912971" cy="1912971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91186"/>
            <a:ext cx="1877846" cy="1877846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449471" y="5701597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</a:rPr>
              <a:t>5/8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619672" y="5517232"/>
            <a:ext cx="5904656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on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right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picture</a:t>
            </a:r>
            <a:endParaRPr lang="es-E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0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740352" y="5805264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49471" y="2348880"/>
            <a:ext cx="8298993" cy="288032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199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75000"/>
                    </a:srgbClr>
                  </a:outerShdw>
                </a:effectLst>
              </a:rPr>
              <a:t>corn</a:t>
            </a:r>
            <a:endParaRPr lang="es-ES" sz="19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85527"/>
            <a:ext cx="1584176" cy="1789532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3676"/>
            <a:ext cx="1836099" cy="1669180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jablakewrites.files.wordpress.com/2013/11/turkey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05" y="250007"/>
            <a:ext cx="1929294" cy="1877846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ix.iemoji.com/sbemojix2/0256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69" l="6641" r="98438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5627"/>
            <a:ext cx="1733405" cy="1733405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Elipse"/>
          <p:cNvSpPr/>
          <p:nvPr/>
        </p:nvSpPr>
        <p:spPr>
          <a:xfrm>
            <a:off x="449471" y="5701597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</a:rPr>
              <a:t>6/8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619672" y="5517232"/>
            <a:ext cx="5904656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on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right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picture</a:t>
            </a:r>
            <a:endParaRPr lang="es-E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13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740352" y="5805264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49471" y="2348880"/>
            <a:ext cx="8298993" cy="288032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199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75000"/>
                    </a:srgbClr>
                  </a:outerShdw>
                </a:effectLst>
              </a:rPr>
              <a:t>potato</a:t>
            </a:r>
            <a:endParaRPr lang="es-ES" sz="19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3098" y="410351"/>
            <a:ext cx="1848902" cy="1848902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109" y="496755"/>
            <a:ext cx="1776989" cy="1615444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53518"/>
            <a:ext cx="1556865" cy="1758681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410351"/>
            <a:ext cx="1733405" cy="1733405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449471" y="5701597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</a:rPr>
              <a:t>7/8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619672" y="5517232"/>
            <a:ext cx="5904656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on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right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picture</a:t>
            </a:r>
            <a:endParaRPr lang="es-E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196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740352" y="5805264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49471" y="2348880"/>
            <a:ext cx="8298993" cy="288032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11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75000"/>
                    </a:srgbClr>
                  </a:outerShdw>
                </a:effectLst>
              </a:rPr>
              <a:t>pumpkin</a:t>
            </a:r>
            <a:r>
              <a:rPr lang="es-ES_tradnl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75000"/>
                    </a:srgbClr>
                  </a:outerShdw>
                </a:effectLst>
              </a:rPr>
              <a:t> pie</a:t>
            </a:r>
            <a:endParaRPr lang="es-E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361994"/>
            <a:ext cx="1440159" cy="1626846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37561">
            <a:off x="4897781" y="318732"/>
            <a:ext cx="1878879" cy="1878879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2"/>
          <a:stretch/>
        </p:blipFill>
        <p:spPr bwMode="auto">
          <a:xfrm>
            <a:off x="2627784" y="149687"/>
            <a:ext cx="1940199" cy="20576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0.tqn.com/y/webclipart/1/S/I/D/6/Pumpkin-Pi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2" y="354113"/>
            <a:ext cx="1907852" cy="1726606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Elipse"/>
          <p:cNvSpPr/>
          <p:nvPr/>
        </p:nvSpPr>
        <p:spPr>
          <a:xfrm>
            <a:off x="449471" y="5701597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</a:rPr>
              <a:t>8/8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619672" y="5517232"/>
            <a:ext cx="5904656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on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right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picture</a:t>
            </a:r>
            <a:endParaRPr lang="es-E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3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 redondeado"/>
          <p:cNvSpPr/>
          <p:nvPr/>
        </p:nvSpPr>
        <p:spPr>
          <a:xfrm>
            <a:off x="539553" y="548681"/>
            <a:ext cx="8208911" cy="5112568"/>
          </a:xfrm>
          <a:prstGeom prst="roundRect">
            <a:avLst>
              <a:gd name="adj" fmla="val 9031"/>
            </a:avLst>
          </a:prstGeom>
          <a:solidFill>
            <a:schemeClr val="bg1">
              <a:alpha val="5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s-E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740352" y="5805264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27294" y="5823497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</a:rPr>
              <a:t>1/6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619672" y="5794484"/>
            <a:ext cx="5904656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on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right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option</a:t>
            </a:r>
            <a:endParaRPr lang="es-E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159995" y="4106934"/>
            <a:ext cx="2664296" cy="12662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cranberry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sauce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73" y="3818902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5159995" y="938582"/>
            <a:ext cx="2664296" cy="12662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ashed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potatoes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31" y="692696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5159995" y="2454795"/>
            <a:ext cx="2664296" cy="13321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pple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pie</a:t>
            </a:r>
            <a:endParaRPr lang="es-ES" sz="40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72" y="2276872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img2.wikia.nocookie.net/__cb20131219222515/herebemonsters/images/e/eb/Mashed_Potato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4792" l="2344" r="98438">
                        <a14:foregroundMark x1="66797" y1="84896" x2="78516" y2="80208"/>
                        <a14:backgroundMark x1="8984" y1="70833" x2="18750" y2="85417"/>
                        <a14:backgroundMark x1="32813" y1="86979" x2="47656" y2="89063"/>
                        <a14:backgroundMark x1="54688" y1="90104" x2="76172" y2="8437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8534"/>
            <a:ext cx="3966136" cy="29746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6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0" grpId="0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/>
      <p:bldP spid="13" grpId="0" animBg="1"/>
      <p:bldP spid="13" grpId="1" animBg="1"/>
      <p:bldP spid="13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 redondeado"/>
          <p:cNvSpPr/>
          <p:nvPr/>
        </p:nvSpPr>
        <p:spPr>
          <a:xfrm>
            <a:off x="539553" y="548681"/>
            <a:ext cx="8208911" cy="5112568"/>
          </a:xfrm>
          <a:prstGeom prst="roundRect">
            <a:avLst>
              <a:gd name="adj" fmla="val 9031"/>
            </a:avLst>
          </a:prstGeom>
          <a:solidFill>
            <a:schemeClr val="bg1">
              <a:alpha val="5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s-E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740352" y="5805264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27294" y="5823497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</a:rPr>
              <a:t>2/6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619672" y="5794484"/>
            <a:ext cx="5904656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on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right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option</a:t>
            </a:r>
            <a:endParaRPr lang="es-E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159995" y="4106934"/>
            <a:ext cx="2664296" cy="12662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omato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sauce</a:t>
            </a:r>
            <a:endParaRPr lang="es-ES" sz="40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73" y="3818902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5159995" y="2522758"/>
            <a:ext cx="2664296" cy="12662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gravy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31" y="227687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5159995" y="870619"/>
            <a:ext cx="2664296" cy="13321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ranberry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sauce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72" y="6926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mg1.wikia.nocookie.net/__cb20120920104943/chefville/images/3/3d/Gravy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94" b="100000" l="1190" r="100000">
                        <a14:foregroundMark x1="9127" y1="44311" x2="13095" y2="51497"/>
                        <a14:backgroundMark x1="28175" y1="6587" x2="29762" y2="21557"/>
                        <a14:backgroundMark x1="20238" y1="13174" x2="13492" y2="11976"/>
                        <a14:backgroundMark x1="13095" y1="12575" x2="10317" y2="12575"/>
                        <a14:backgroundMark x1="24603" y1="62874" x2="24603" y2="62874"/>
                        <a14:backgroundMark x1="69444" y1="24551" x2="69444" y2="24551"/>
                        <a14:backgroundMark x1="80556" y1="34731" x2="80556" y2="3473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3" y="1686471"/>
            <a:ext cx="3967594" cy="2629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89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0" grpId="0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/>
      <p:bldP spid="13" grpId="0" animBg="1"/>
      <p:bldP spid="13" grpId="1" animBg="1"/>
      <p:bldP spid="13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 redondeado"/>
          <p:cNvSpPr/>
          <p:nvPr/>
        </p:nvSpPr>
        <p:spPr>
          <a:xfrm>
            <a:off x="539553" y="548681"/>
            <a:ext cx="8208911" cy="5112568"/>
          </a:xfrm>
          <a:prstGeom prst="roundRect">
            <a:avLst>
              <a:gd name="adj" fmla="val 9031"/>
            </a:avLst>
          </a:prstGeom>
          <a:solidFill>
            <a:schemeClr val="bg1">
              <a:alpha val="5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s-E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740352" y="5805264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27294" y="5823497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</a:rPr>
              <a:t>3/6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619672" y="5794484"/>
            <a:ext cx="5904656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on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right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option</a:t>
            </a:r>
            <a:endParaRPr lang="es-E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159995" y="4106934"/>
            <a:ext cx="2664296" cy="12662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duck</a:t>
            </a:r>
            <a:endParaRPr lang="es-ES" sz="44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73" y="3818902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5159995" y="2522758"/>
            <a:ext cx="2664296" cy="12662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turkey</a:t>
            </a:r>
            <a:endParaRPr lang="es-ES" sz="44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31" y="227687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5159995" y="870619"/>
            <a:ext cx="2664296" cy="13321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chicken</a:t>
            </a:r>
            <a:endParaRPr lang="es-ES" sz="44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72" y="6926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clipartbest.com/cliparts/yTk/eLn/yTkeLnMAc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54241"/>
            <a:ext cx="4136572" cy="20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21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0" grpId="0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/>
      <p:bldP spid="13" grpId="0" animBg="1"/>
      <p:bldP spid="13" grpId="1" animBg="1"/>
      <p:bldP spid="13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 redondeado"/>
          <p:cNvSpPr/>
          <p:nvPr/>
        </p:nvSpPr>
        <p:spPr>
          <a:xfrm>
            <a:off x="539553" y="548681"/>
            <a:ext cx="8208911" cy="5112568"/>
          </a:xfrm>
          <a:prstGeom prst="roundRect">
            <a:avLst>
              <a:gd name="adj" fmla="val 9031"/>
            </a:avLst>
          </a:prstGeom>
          <a:solidFill>
            <a:schemeClr val="bg1">
              <a:alpha val="5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s-E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740352" y="5805264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27294" y="5823497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</a:rPr>
              <a:t>4/6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619672" y="5794484"/>
            <a:ext cx="5904656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on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right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option</a:t>
            </a:r>
            <a:endParaRPr lang="es-E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159995" y="870619"/>
            <a:ext cx="2664296" cy="13321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cauliflower</a:t>
            </a:r>
            <a:endParaRPr lang="es-ES" sz="32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159995" y="2550567"/>
            <a:ext cx="2664296" cy="12662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artichoke</a:t>
            </a:r>
            <a:endParaRPr lang="es-ES" sz="40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159995" y="4178942"/>
            <a:ext cx="2664296" cy="12662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corn</a:t>
            </a:r>
            <a:endParaRPr lang="es-ES" sz="54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31" y="3933056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73" y="226253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72" y="6926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504775"/>
            <a:ext cx="3503070" cy="35030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4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 redondeado"/>
          <p:cNvSpPr/>
          <p:nvPr/>
        </p:nvSpPr>
        <p:spPr>
          <a:xfrm>
            <a:off x="539553" y="548681"/>
            <a:ext cx="8208911" cy="5112568"/>
          </a:xfrm>
          <a:prstGeom prst="roundRect">
            <a:avLst>
              <a:gd name="adj" fmla="val 9031"/>
            </a:avLst>
          </a:prstGeom>
          <a:solidFill>
            <a:schemeClr val="bg1">
              <a:alpha val="5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s-E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740352" y="5805264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27294" y="5823497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</a:rPr>
              <a:t>5/6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619672" y="5794484"/>
            <a:ext cx="5904656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on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right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option</a:t>
            </a:r>
            <a:endParaRPr lang="es-E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159995" y="4106934"/>
            <a:ext cx="2664296" cy="12662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strawberry</a:t>
            </a:r>
            <a:r>
              <a:rPr lang="es-ES_tradnl" sz="32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sauce</a:t>
            </a:r>
            <a:endParaRPr lang="es-ES" sz="32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73" y="3818902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5159995" y="938582"/>
            <a:ext cx="2664296" cy="12662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ranberry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sauce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31" y="692696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5159995" y="2454795"/>
            <a:ext cx="2664296" cy="13321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ranberry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cake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72" y="2276872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amazingpaleo.com/wp-content/uploads/2012/11/Paleo-Cranberry-Sauce-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13" b="97487" l="1557" r="91976">
                        <a14:foregroundMark x1="14731" y1="61939" x2="21916" y2="78995"/>
                        <a14:backgroundMark x1="38323" y1="94075" x2="45269" y2="95871"/>
                        <a14:backgroundMark x1="46946" y1="95691" x2="55329" y2="96230"/>
                        <a14:backgroundMark x1="57126" y1="96230" x2="66826" y2="92460"/>
                        <a14:backgroundMark x1="48623" y1="94075" x2="55928" y2="94434"/>
                        <a14:backgroundMark x1="58323" y1="93896" x2="65629" y2="89946"/>
                        <a14:backgroundMark x1="54371" y1="94075" x2="59042" y2="93537"/>
                      </a14:backgroundRemoval>
                    </a14:imgEffect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15" r="8452"/>
          <a:stretch/>
        </p:blipFill>
        <p:spPr bwMode="auto">
          <a:xfrm>
            <a:off x="820309" y="1907080"/>
            <a:ext cx="3751691" cy="24380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0" grpId="0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/>
      <p:bldP spid="13" grpId="0" animBg="1"/>
      <p:bldP spid="13" grpId="1" animBg="1"/>
      <p:bldP spid="1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2339752" y="85473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accent6">
              <a:lumMod val="50000"/>
            </a:schemeClr>
          </a:solidFill>
          <a:ln w="76200">
            <a:solidFill>
              <a:srgbClr val="FFC0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0811" y="1040806"/>
            <a:ext cx="1426074" cy="12223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0971" y="1048293"/>
            <a:ext cx="1426075" cy="122750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1131" y="1033003"/>
            <a:ext cx="1426074" cy="123795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363" y="2294892"/>
            <a:ext cx="1415055" cy="129614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1098" y="2297682"/>
            <a:ext cx="1425820" cy="127348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9937" y="2294892"/>
            <a:ext cx="1408463" cy="127660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0811" y="3592984"/>
            <a:ext cx="1426074" cy="12702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2126" y="3602520"/>
            <a:ext cx="1417850" cy="12682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5925" y="3609427"/>
            <a:ext cx="1396486" cy="125447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sp>
        <p:nvSpPr>
          <p:cNvPr id="18" name="17 Rectángulo"/>
          <p:cNvSpPr/>
          <p:nvPr/>
        </p:nvSpPr>
        <p:spPr>
          <a:xfrm>
            <a:off x="3916487" y="2275356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490811" y="1013974"/>
            <a:ext cx="1426074" cy="1261382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483768" y="3573962"/>
            <a:ext cx="1440160" cy="1308332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490811" y="2277818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916489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916488" y="3571500"/>
            <a:ext cx="1440160" cy="1308333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35664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356648" y="3571498"/>
            <a:ext cx="1440557" cy="1296358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56647" y="2275358"/>
            <a:ext cx="1440160" cy="1302832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2300212" y="5319226"/>
            <a:ext cx="4693468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8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What’s</a:t>
            </a:r>
            <a:r>
              <a:rPr lang="es-ES_tradnl" sz="2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hidden</a:t>
            </a:r>
            <a:r>
              <a:rPr lang="es-ES_tradnl" sz="2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picture</a:t>
            </a:r>
            <a:r>
              <a:rPr lang="es-ES_tradnl" sz="2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s-ES" sz="28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2254796" y="5319226"/>
            <a:ext cx="4693468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40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It’s</a:t>
            </a:r>
            <a:r>
              <a:rPr lang="es-ES_tradnl" sz="4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a </a:t>
            </a:r>
            <a:r>
              <a:rPr lang="es-ES_tradnl" sz="40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turkey</a:t>
            </a:r>
            <a:endParaRPr lang="es-ES" sz="4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7514340" y="5396624"/>
            <a:ext cx="1008112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596336" y="5319226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539552" y="521793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solidFill>
                  <a:srgbClr val="FFFF00"/>
                </a:solidFill>
              </a:rPr>
              <a:t>1/5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43" name="42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2958"/>
            <a:ext cx="5007662" cy="67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8" grpId="0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 redondeado"/>
          <p:cNvSpPr/>
          <p:nvPr/>
        </p:nvSpPr>
        <p:spPr>
          <a:xfrm>
            <a:off x="539553" y="548681"/>
            <a:ext cx="8208911" cy="5112568"/>
          </a:xfrm>
          <a:prstGeom prst="roundRect">
            <a:avLst>
              <a:gd name="adj" fmla="val 9031"/>
            </a:avLst>
          </a:prstGeom>
          <a:solidFill>
            <a:schemeClr val="bg1">
              <a:alpha val="5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s-E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740352" y="5805264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27294" y="5823497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</a:rPr>
              <a:t>6/6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619672" y="5794484"/>
            <a:ext cx="5904656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on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right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option</a:t>
            </a:r>
            <a:endParaRPr lang="es-E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 descr="http://0.tqn.com/y/webclipart/1/S/I/D/6/Pumpkin-P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8" y="1540707"/>
            <a:ext cx="3734424" cy="33796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5159995" y="870619"/>
            <a:ext cx="2664296" cy="13321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pple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pie</a:t>
            </a:r>
            <a:endParaRPr lang="es-ES" sz="40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159995" y="2550567"/>
            <a:ext cx="2664296" cy="12662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heese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cake</a:t>
            </a:r>
            <a:endParaRPr lang="es-ES" sz="40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159995" y="4178942"/>
            <a:ext cx="2664296" cy="12662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umpkin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pie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31" y="3933056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73" y="226253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72" y="6926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1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10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2958"/>
            <a:ext cx="5007662" cy="677669"/>
          </a:xfrm>
          <a:prstGeom prst="rect">
            <a:avLst/>
          </a:prstGeom>
        </p:spPr>
      </p:pic>
      <p:sp>
        <p:nvSpPr>
          <p:cNvPr id="108" name="107 Rectángulo redondeado"/>
          <p:cNvSpPr/>
          <p:nvPr/>
        </p:nvSpPr>
        <p:spPr>
          <a:xfrm>
            <a:off x="2011850" y="1056729"/>
            <a:ext cx="5296454" cy="4824536"/>
          </a:xfrm>
          <a:prstGeom prst="roundRect">
            <a:avLst>
              <a:gd name="adj" fmla="val 3360"/>
            </a:avLst>
          </a:prstGeom>
          <a:solidFill>
            <a:schemeClr val="tx1"/>
          </a:solidFill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9" name="108 Rectángulo redondeado"/>
          <p:cNvSpPr/>
          <p:nvPr/>
        </p:nvSpPr>
        <p:spPr>
          <a:xfrm>
            <a:off x="2699792" y="118442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0" name="109 Rectángulo redondeado"/>
          <p:cNvSpPr/>
          <p:nvPr/>
        </p:nvSpPr>
        <p:spPr>
          <a:xfrm>
            <a:off x="3275856" y="118442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1" name="110 Rectángulo redondeado"/>
          <p:cNvSpPr/>
          <p:nvPr/>
        </p:nvSpPr>
        <p:spPr>
          <a:xfrm>
            <a:off x="3851920" y="118442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V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2" name="111 Rectángulo redondeado"/>
          <p:cNvSpPr/>
          <p:nvPr/>
        </p:nvSpPr>
        <p:spPr>
          <a:xfrm>
            <a:off x="4427984" y="118442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3" name="112 Rectángulo redondeado"/>
          <p:cNvSpPr/>
          <p:nvPr/>
        </p:nvSpPr>
        <p:spPr>
          <a:xfrm>
            <a:off x="5004048" y="118442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4" name="113 Rectángulo redondeado"/>
          <p:cNvSpPr/>
          <p:nvPr/>
        </p:nvSpPr>
        <p:spPr>
          <a:xfrm>
            <a:off x="5580112" y="118442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5" name="114 Rectángulo redondeado"/>
          <p:cNvSpPr/>
          <p:nvPr/>
        </p:nvSpPr>
        <p:spPr>
          <a:xfrm>
            <a:off x="6156176" y="118442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6" name="115 Rectángulo redondeado"/>
          <p:cNvSpPr/>
          <p:nvPr/>
        </p:nvSpPr>
        <p:spPr>
          <a:xfrm>
            <a:off x="6732240" y="118442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7" name="116 Rectángulo redondeado"/>
          <p:cNvSpPr/>
          <p:nvPr/>
        </p:nvSpPr>
        <p:spPr>
          <a:xfrm>
            <a:off x="2123728" y="235287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U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8" name="117 Rectángulo redondeado"/>
          <p:cNvSpPr/>
          <p:nvPr/>
        </p:nvSpPr>
        <p:spPr>
          <a:xfrm>
            <a:off x="2699792" y="2336555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9" name="118 Rectángulo redondeado"/>
          <p:cNvSpPr/>
          <p:nvPr/>
        </p:nvSpPr>
        <p:spPr>
          <a:xfrm>
            <a:off x="2123728" y="1760491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0" name="119 Rectángulo redondeado"/>
          <p:cNvSpPr/>
          <p:nvPr/>
        </p:nvSpPr>
        <p:spPr>
          <a:xfrm>
            <a:off x="2699792" y="1760491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1" name="120 Rectángulo redondeado"/>
          <p:cNvSpPr/>
          <p:nvPr/>
        </p:nvSpPr>
        <p:spPr>
          <a:xfrm>
            <a:off x="3275856" y="1760491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2" name="121 Rectángulo redondeado"/>
          <p:cNvSpPr/>
          <p:nvPr/>
        </p:nvSpPr>
        <p:spPr>
          <a:xfrm>
            <a:off x="3851920" y="1760491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3" name="122 Rectángulo redondeado"/>
          <p:cNvSpPr/>
          <p:nvPr/>
        </p:nvSpPr>
        <p:spPr>
          <a:xfrm>
            <a:off x="4427984" y="1760491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U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4" name="123 Rectángulo redondeado"/>
          <p:cNvSpPr/>
          <p:nvPr/>
        </p:nvSpPr>
        <p:spPr>
          <a:xfrm>
            <a:off x="5004048" y="1760491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5" name="124 Rectángulo redondeado"/>
          <p:cNvSpPr/>
          <p:nvPr/>
        </p:nvSpPr>
        <p:spPr>
          <a:xfrm>
            <a:off x="5580112" y="1760491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U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6" name="125 Rectángulo redondeado"/>
          <p:cNvSpPr/>
          <p:nvPr/>
        </p:nvSpPr>
        <p:spPr>
          <a:xfrm>
            <a:off x="6156176" y="1760491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7" name="126 Rectángulo redondeado"/>
          <p:cNvSpPr/>
          <p:nvPr/>
        </p:nvSpPr>
        <p:spPr>
          <a:xfrm>
            <a:off x="2123728" y="2911159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8" name="127 Rectángulo redondeado"/>
          <p:cNvSpPr/>
          <p:nvPr/>
        </p:nvSpPr>
        <p:spPr>
          <a:xfrm>
            <a:off x="2699792" y="2912619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9" name="128 Rectángulo redondeado"/>
          <p:cNvSpPr/>
          <p:nvPr/>
        </p:nvSpPr>
        <p:spPr>
          <a:xfrm>
            <a:off x="3275856" y="235287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0" name="129 Rectángulo redondeado"/>
          <p:cNvSpPr/>
          <p:nvPr/>
        </p:nvSpPr>
        <p:spPr>
          <a:xfrm>
            <a:off x="3851920" y="235287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4427984" y="235287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2" name="131 Rectángulo redondeado"/>
          <p:cNvSpPr/>
          <p:nvPr/>
        </p:nvSpPr>
        <p:spPr>
          <a:xfrm>
            <a:off x="5004048" y="235287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3" name="132 Rectángulo redondeado"/>
          <p:cNvSpPr/>
          <p:nvPr/>
        </p:nvSpPr>
        <p:spPr>
          <a:xfrm>
            <a:off x="5580112" y="235287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Y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4" name="133 Rectángulo redondeado"/>
          <p:cNvSpPr/>
          <p:nvPr/>
        </p:nvSpPr>
        <p:spPr>
          <a:xfrm>
            <a:off x="6156176" y="235287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5" name="134 Rectángulo redondeado"/>
          <p:cNvSpPr/>
          <p:nvPr/>
        </p:nvSpPr>
        <p:spPr>
          <a:xfrm>
            <a:off x="3275856" y="292893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6" name="135 Rectángulo redondeado"/>
          <p:cNvSpPr/>
          <p:nvPr/>
        </p:nvSpPr>
        <p:spPr>
          <a:xfrm>
            <a:off x="3851920" y="292893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7" name="136 Rectángulo redondeado"/>
          <p:cNvSpPr/>
          <p:nvPr/>
        </p:nvSpPr>
        <p:spPr>
          <a:xfrm>
            <a:off x="4427984" y="292893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8" name="137 Rectángulo redondeado"/>
          <p:cNvSpPr/>
          <p:nvPr/>
        </p:nvSpPr>
        <p:spPr>
          <a:xfrm>
            <a:off x="5004048" y="292893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9" name="138 Rectángulo redondeado"/>
          <p:cNvSpPr/>
          <p:nvPr/>
        </p:nvSpPr>
        <p:spPr>
          <a:xfrm>
            <a:off x="5580112" y="292893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0" name="139 Rectángulo redondeado"/>
          <p:cNvSpPr/>
          <p:nvPr/>
        </p:nvSpPr>
        <p:spPr>
          <a:xfrm>
            <a:off x="6156176" y="292893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1" name="140 Rectángulo redondeado"/>
          <p:cNvSpPr/>
          <p:nvPr/>
        </p:nvSpPr>
        <p:spPr>
          <a:xfrm>
            <a:off x="2123728" y="348868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2" name="141 Rectángulo redondeado"/>
          <p:cNvSpPr/>
          <p:nvPr/>
        </p:nvSpPr>
        <p:spPr>
          <a:xfrm>
            <a:off x="2699792" y="348868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3" name="142 Rectángulo redondeado"/>
          <p:cNvSpPr/>
          <p:nvPr/>
        </p:nvSpPr>
        <p:spPr>
          <a:xfrm>
            <a:off x="3275856" y="348868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4" name="143 Rectángulo redondeado"/>
          <p:cNvSpPr/>
          <p:nvPr/>
        </p:nvSpPr>
        <p:spPr>
          <a:xfrm>
            <a:off x="3851920" y="348868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5" name="144 Rectángulo redondeado"/>
          <p:cNvSpPr/>
          <p:nvPr/>
        </p:nvSpPr>
        <p:spPr>
          <a:xfrm>
            <a:off x="4427984" y="348868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6" name="145 Rectángulo redondeado"/>
          <p:cNvSpPr/>
          <p:nvPr/>
        </p:nvSpPr>
        <p:spPr>
          <a:xfrm>
            <a:off x="5004048" y="348868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7" name="146 Rectángulo redondeado"/>
          <p:cNvSpPr/>
          <p:nvPr/>
        </p:nvSpPr>
        <p:spPr>
          <a:xfrm>
            <a:off x="5580112" y="348868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8" name="147 Rectángulo redondeado"/>
          <p:cNvSpPr/>
          <p:nvPr/>
        </p:nvSpPr>
        <p:spPr>
          <a:xfrm>
            <a:off x="6156176" y="348868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9" name="148 Rectángulo redondeado"/>
          <p:cNvSpPr/>
          <p:nvPr/>
        </p:nvSpPr>
        <p:spPr>
          <a:xfrm>
            <a:off x="2123728" y="4657129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0" name="149 Rectángulo redondeado"/>
          <p:cNvSpPr/>
          <p:nvPr/>
        </p:nvSpPr>
        <p:spPr>
          <a:xfrm>
            <a:off x="2699792" y="4640811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Y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1" name="150 Rectángulo redondeado"/>
          <p:cNvSpPr/>
          <p:nvPr/>
        </p:nvSpPr>
        <p:spPr>
          <a:xfrm>
            <a:off x="2123728" y="406474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2" name="151 Rectángulo redondeado"/>
          <p:cNvSpPr/>
          <p:nvPr/>
        </p:nvSpPr>
        <p:spPr>
          <a:xfrm>
            <a:off x="2699792" y="406474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3" name="152 Rectángulo redondeado"/>
          <p:cNvSpPr/>
          <p:nvPr/>
        </p:nvSpPr>
        <p:spPr>
          <a:xfrm>
            <a:off x="3275856" y="406474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4" name="153 Rectángulo redondeado"/>
          <p:cNvSpPr/>
          <p:nvPr/>
        </p:nvSpPr>
        <p:spPr>
          <a:xfrm>
            <a:off x="3851920" y="406474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5" name="154 Rectángulo redondeado"/>
          <p:cNvSpPr/>
          <p:nvPr/>
        </p:nvSpPr>
        <p:spPr>
          <a:xfrm>
            <a:off x="4427984" y="406474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6" name="155 Rectángulo redondeado"/>
          <p:cNvSpPr/>
          <p:nvPr/>
        </p:nvSpPr>
        <p:spPr>
          <a:xfrm>
            <a:off x="5004048" y="406474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7" name="156 Rectángulo redondeado"/>
          <p:cNvSpPr/>
          <p:nvPr/>
        </p:nvSpPr>
        <p:spPr>
          <a:xfrm>
            <a:off x="5580112" y="406474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K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8" name="157 Rectángulo redondeado"/>
          <p:cNvSpPr/>
          <p:nvPr/>
        </p:nvSpPr>
        <p:spPr>
          <a:xfrm>
            <a:off x="6156176" y="406474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9" name="158 Rectángulo redondeado"/>
          <p:cNvSpPr/>
          <p:nvPr/>
        </p:nvSpPr>
        <p:spPr>
          <a:xfrm>
            <a:off x="2123728" y="523319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Y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0" name="159 Rectángulo redondeado"/>
          <p:cNvSpPr/>
          <p:nvPr/>
        </p:nvSpPr>
        <p:spPr>
          <a:xfrm>
            <a:off x="2699792" y="523319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1" name="160 Rectángulo redondeado"/>
          <p:cNvSpPr/>
          <p:nvPr/>
        </p:nvSpPr>
        <p:spPr>
          <a:xfrm>
            <a:off x="3275856" y="4657129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2" name="161 Rectángulo redondeado"/>
          <p:cNvSpPr/>
          <p:nvPr/>
        </p:nvSpPr>
        <p:spPr>
          <a:xfrm>
            <a:off x="3851920" y="4657129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3" name="162 Rectángulo redondeado"/>
          <p:cNvSpPr/>
          <p:nvPr/>
        </p:nvSpPr>
        <p:spPr>
          <a:xfrm>
            <a:off x="4427984" y="4657129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Z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4" name="163 Rectángulo redondeado"/>
          <p:cNvSpPr/>
          <p:nvPr/>
        </p:nvSpPr>
        <p:spPr>
          <a:xfrm>
            <a:off x="5004048" y="4657129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5" name="164 Rectángulo redondeado"/>
          <p:cNvSpPr/>
          <p:nvPr/>
        </p:nvSpPr>
        <p:spPr>
          <a:xfrm>
            <a:off x="5580112" y="4657129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6" name="165 Rectángulo redondeado"/>
          <p:cNvSpPr/>
          <p:nvPr/>
        </p:nvSpPr>
        <p:spPr>
          <a:xfrm>
            <a:off x="6156176" y="4657129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7" name="166 Rectángulo redondeado"/>
          <p:cNvSpPr/>
          <p:nvPr/>
        </p:nvSpPr>
        <p:spPr>
          <a:xfrm>
            <a:off x="3275856" y="523319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8" name="167 Rectángulo redondeado"/>
          <p:cNvSpPr/>
          <p:nvPr/>
        </p:nvSpPr>
        <p:spPr>
          <a:xfrm>
            <a:off x="3851920" y="523319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9" name="168 Rectángulo redondeado"/>
          <p:cNvSpPr/>
          <p:nvPr/>
        </p:nvSpPr>
        <p:spPr>
          <a:xfrm>
            <a:off x="4427984" y="523319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0" name="169 Rectángulo redondeado"/>
          <p:cNvSpPr/>
          <p:nvPr/>
        </p:nvSpPr>
        <p:spPr>
          <a:xfrm>
            <a:off x="5004048" y="523319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1" name="170 Rectángulo redondeado"/>
          <p:cNvSpPr/>
          <p:nvPr/>
        </p:nvSpPr>
        <p:spPr>
          <a:xfrm>
            <a:off x="5580112" y="523319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2" name="171 Rectángulo redondeado"/>
          <p:cNvSpPr/>
          <p:nvPr/>
        </p:nvSpPr>
        <p:spPr>
          <a:xfrm>
            <a:off x="6156176" y="523319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3" name="172 Rectángulo redondeado"/>
          <p:cNvSpPr>
            <a:spLocks noChangeArrowheads="1"/>
          </p:cNvSpPr>
          <p:nvPr/>
        </p:nvSpPr>
        <p:spPr bwMode="auto">
          <a:xfrm>
            <a:off x="2915816" y="609728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bg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4" name="Rectangle 94"/>
          <p:cNvSpPr>
            <a:spLocks noChangeArrowheads="1"/>
          </p:cNvSpPr>
          <p:nvPr/>
        </p:nvSpPr>
        <p:spPr bwMode="auto">
          <a:xfrm rot="10800000">
            <a:off x="3051357" y="623188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5" name="Rectangle 93"/>
          <p:cNvSpPr>
            <a:spLocks noChangeArrowheads="1"/>
          </p:cNvSpPr>
          <p:nvPr/>
        </p:nvSpPr>
        <p:spPr bwMode="auto">
          <a:xfrm>
            <a:off x="3059569" y="6247853"/>
            <a:ext cx="3086100" cy="200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1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prstClr val="black"/>
              </a:solidFill>
            </a:endParaRPr>
          </a:p>
        </p:txBody>
      </p:sp>
      <p:sp>
        <p:nvSpPr>
          <p:cNvPr id="176" name="175 CuadroTexto"/>
          <p:cNvSpPr txBox="1">
            <a:spLocks noChangeArrowheads="1"/>
          </p:cNvSpPr>
          <p:nvPr/>
        </p:nvSpPr>
        <p:spPr bwMode="auto">
          <a:xfrm>
            <a:off x="3396406" y="6195540"/>
            <a:ext cx="24717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altLang="es-ES" sz="1600" b="1" dirty="0">
                <a:solidFill>
                  <a:srgbClr val="FF0000"/>
                </a:solidFill>
                <a:latin typeface="Arial" charset="0"/>
              </a:rPr>
              <a:t>TIME’S UP</a:t>
            </a:r>
            <a:endParaRPr lang="es-ES" altLang="es-E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7" name="176 Botón de acción: Personalizar">
            <a:hlinkClick r:id="" action="ppaction://hlinkshowjump?jump=nextslide" highlightClick="1"/>
          </p:cNvPr>
          <p:cNvSpPr/>
          <p:nvPr/>
        </p:nvSpPr>
        <p:spPr>
          <a:xfrm>
            <a:off x="7668394" y="5949826"/>
            <a:ext cx="1008062" cy="500063"/>
          </a:xfrm>
          <a:prstGeom prst="actionButtonBlank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b="1" dirty="0">
                <a:solidFill>
                  <a:prstClr val="white"/>
                </a:solidFill>
              </a:rPr>
              <a:t>CHECK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178" name="177 Rectángulo redondeado"/>
          <p:cNvSpPr/>
          <p:nvPr/>
        </p:nvSpPr>
        <p:spPr>
          <a:xfrm>
            <a:off x="2123728" y="118442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9" name="178 Rectángulo redondeado"/>
          <p:cNvSpPr/>
          <p:nvPr/>
        </p:nvSpPr>
        <p:spPr>
          <a:xfrm>
            <a:off x="6732240" y="235287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0" name="179 Rectángulo redondeado"/>
          <p:cNvSpPr/>
          <p:nvPr/>
        </p:nvSpPr>
        <p:spPr>
          <a:xfrm>
            <a:off x="6732240" y="1760491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1" name="180 Rectángulo redondeado"/>
          <p:cNvSpPr/>
          <p:nvPr/>
        </p:nvSpPr>
        <p:spPr>
          <a:xfrm>
            <a:off x="6732240" y="2911159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2" name="181 Rectángulo redondeado"/>
          <p:cNvSpPr/>
          <p:nvPr/>
        </p:nvSpPr>
        <p:spPr>
          <a:xfrm>
            <a:off x="6732240" y="348868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3" name="182 Rectángulo redondeado"/>
          <p:cNvSpPr/>
          <p:nvPr/>
        </p:nvSpPr>
        <p:spPr>
          <a:xfrm>
            <a:off x="6732240" y="4657129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4" name="183 Rectángulo redondeado"/>
          <p:cNvSpPr/>
          <p:nvPr/>
        </p:nvSpPr>
        <p:spPr>
          <a:xfrm>
            <a:off x="6732240" y="406474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5" name="184 Rectángulo redondeado"/>
          <p:cNvSpPr/>
          <p:nvPr/>
        </p:nvSpPr>
        <p:spPr>
          <a:xfrm>
            <a:off x="6732240" y="523319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43608" y="620688"/>
            <a:ext cx="7128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</a:t>
            </a:r>
            <a:r>
              <a:rPr lang="es-ES_tradnl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_tradnl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Thanksgiving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</a:t>
            </a:r>
          </a:p>
        </p:txBody>
      </p:sp>
    </p:spTree>
    <p:extLst>
      <p:ext uri="{BB962C8B-B14F-4D97-AF65-F5344CB8AC3E}">
        <p14:creationId xmlns:p14="http://schemas.microsoft.com/office/powerpoint/2010/main" val="34136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60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13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27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1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8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5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2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176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183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190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197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4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1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8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25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2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  <p:set>
                                      <p:cBhvr>
                                        <p:cTn id="239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  <p:set>
                                      <p:cBhvr>
                                        <p:cTn id="246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  <p:set>
                                      <p:cBhvr>
                                        <p:cTn id="253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  <p:set>
                                      <p:cBhvr>
                                        <p:cTn id="260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  <p:set>
                                      <p:cBhvr>
                                        <p:cTn id="267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  <p:set>
                                      <p:cBhvr>
                                        <p:cTn id="274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  <p:set>
                                      <p:cBhvr>
                                        <p:cTn id="281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  <p:set>
                                      <p:cBhvr>
                                        <p:cTn id="288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  <p:set>
                                      <p:cBhvr>
                                        <p:cTn id="295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  <p:set>
                                      <p:cBhvr>
                                        <p:cTn id="302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09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424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431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7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438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445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1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452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3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8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459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>
                      <p:stCondLst>
                        <p:cond delay="0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0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51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1" fill="hold">
                      <p:stCondLst>
                        <p:cond delay="0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51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0" fill="hold">
                      <p:stCondLst>
                        <p:cond delay="0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52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9" fill="hold">
                      <p:stCondLst>
                        <p:cond delay="0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55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6" fill="hold">
                      <p:stCondLst>
                        <p:cond delay="0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64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5" fill="hold">
                      <p:stCondLst>
                        <p:cond delay="0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</p:childTnLst>
        </p:cTn>
      </p:par>
    </p:tnLst>
    <p:bldLst>
      <p:bldP spid="121" grpId="0" animBg="1"/>
      <p:bldP spid="131" grpId="0" animBg="1"/>
      <p:bldP spid="132" grpId="0" animBg="1"/>
      <p:bldP spid="133" grpId="0" animBg="1"/>
      <p:bldP spid="134" grpId="0" animBg="1"/>
      <p:bldP spid="137" grpId="0" animBg="1"/>
      <p:bldP spid="138" grpId="0" animBg="1"/>
      <p:bldP spid="139" grpId="0" animBg="1"/>
      <p:bldP spid="140" grpId="0" animBg="1"/>
      <p:bldP spid="145" grpId="0" animBg="1"/>
      <p:bldP spid="147" grpId="0" animBg="1"/>
      <p:bldP spid="148" grpId="0" animBg="1"/>
      <p:bldP spid="155" grpId="0" animBg="1"/>
      <p:bldP spid="157" grpId="0" animBg="1"/>
      <p:bldP spid="160" grpId="0" animBg="1"/>
      <p:bldP spid="163" grpId="0" animBg="1"/>
      <p:bldP spid="165" grpId="0" animBg="1"/>
      <p:bldP spid="169" grpId="0" animBg="1"/>
      <p:bldP spid="171" grpId="0" animBg="1"/>
      <p:bldP spid="173" grpId="0" animBg="1"/>
      <p:bldP spid="174" grpId="0" animBg="1"/>
      <p:bldP spid="175" grpId="0" animBg="1"/>
      <p:bldP spid="175" grpId="1" animBg="1"/>
      <p:bldP spid="176" grpId="0"/>
      <p:bldP spid="177" grpId="0" animBg="1"/>
      <p:bldP spid="179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79 CuadroTexto"/>
          <p:cNvSpPr txBox="1"/>
          <p:nvPr/>
        </p:nvSpPr>
        <p:spPr>
          <a:xfrm>
            <a:off x="967442" y="6021288"/>
            <a:ext cx="7128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sentences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</a:t>
            </a:r>
            <a:endParaRPr lang="es-ES_tradn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7" name="10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2958"/>
            <a:ext cx="5007662" cy="677669"/>
          </a:xfrm>
          <a:prstGeom prst="rect">
            <a:avLst/>
          </a:prstGeom>
        </p:spPr>
      </p:pic>
      <p:sp>
        <p:nvSpPr>
          <p:cNvPr id="108" name="107 Rectángulo redondeado"/>
          <p:cNvSpPr/>
          <p:nvPr/>
        </p:nvSpPr>
        <p:spPr>
          <a:xfrm>
            <a:off x="2011850" y="1056729"/>
            <a:ext cx="5296454" cy="4824536"/>
          </a:xfrm>
          <a:prstGeom prst="roundRect">
            <a:avLst>
              <a:gd name="adj" fmla="val 3360"/>
            </a:avLst>
          </a:prstGeom>
          <a:solidFill>
            <a:schemeClr val="tx1"/>
          </a:solidFill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9" name="108 Rectángulo redondeado"/>
          <p:cNvSpPr/>
          <p:nvPr/>
        </p:nvSpPr>
        <p:spPr>
          <a:xfrm>
            <a:off x="2699792" y="1184427"/>
            <a:ext cx="504056" cy="50405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0" name="109 Rectángulo redondeado"/>
          <p:cNvSpPr/>
          <p:nvPr/>
        </p:nvSpPr>
        <p:spPr>
          <a:xfrm>
            <a:off x="3275856" y="1184427"/>
            <a:ext cx="504056" cy="50405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1" name="110 Rectángulo redondeado"/>
          <p:cNvSpPr/>
          <p:nvPr/>
        </p:nvSpPr>
        <p:spPr>
          <a:xfrm>
            <a:off x="3851920" y="1184427"/>
            <a:ext cx="504056" cy="50405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V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2" name="111 Rectángulo redondeado"/>
          <p:cNvSpPr/>
          <p:nvPr/>
        </p:nvSpPr>
        <p:spPr>
          <a:xfrm>
            <a:off x="4427984" y="1184427"/>
            <a:ext cx="504056" cy="50405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3" name="112 Rectángulo redondeado"/>
          <p:cNvSpPr/>
          <p:nvPr/>
        </p:nvSpPr>
        <p:spPr>
          <a:xfrm>
            <a:off x="5004048" y="1184427"/>
            <a:ext cx="504056" cy="50405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4" name="113 Rectángulo redondeado"/>
          <p:cNvSpPr/>
          <p:nvPr/>
        </p:nvSpPr>
        <p:spPr>
          <a:xfrm>
            <a:off x="5580112" y="1184427"/>
            <a:ext cx="504056" cy="50405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5" name="114 Rectángulo redondeado"/>
          <p:cNvSpPr/>
          <p:nvPr/>
        </p:nvSpPr>
        <p:spPr>
          <a:xfrm>
            <a:off x="6156176" y="1184427"/>
            <a:ext cx="504056" cy="50405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6" name="115 Rectángulo redondeado"/>
          <p:cNvSpPr/>
          <p:nvPr/>
        </p:nvSpPr>
        <p:spPr>
          <a:xfrm>
            <a:off x="6732240" y="1184427"/>
            <a:ext cx="504056" cy="50405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7" name="116 Rectángulo redondeado"/>
          <p:cNvSpPr/>
          <p:nvPr/>
        </p:nvSpPr>
        <p:spPr>
          <a:xfrm>
            <a:off x="2123728" y="2352873"/>
            <a:ext cx="504056" cy="5040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U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8" name="117 Rectángulo redondeado"/>
          <p:cNvSpPr/>
          <p:nvPr/>
        </p:nvSpPr>
        <p:spPr>
          <a:xfrm>
            <a:off x="2699792" y="2336555"/>
            <a:ext cx="504056" cy="50405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9" name="118 Rectángulo redondeado"/>
          <p:cNvSpPr/>
          <p:nvPr/>
        </p:nvSpPr>
        <p:spPr>
          <a:xfrm>
            <a:off x="2123728" y="1760491"/>
            <a:ext cx="504056" cy="5040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0" name="119 Rectángulo redondeado"/>
          <p:cNvSpPr/>
          <p:nvPr/>
        </p:nvSpPr>
        <p:spPr>
          <a:xfrm>
            <a:off x="2699792" y="1760491"/>
            <a:ext cx="504056" cy="50405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</a:t>
            </a:r>
            <a:endParaRPr lang="es-ES" sz="3600" b="1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1" name="120 Rectángulo redondeado"/>
          <p:cNvSpPr/>
          <p:nvPr/>
        </p:nvSpPr>
        <p:spPr>
          <a:xfrm>
            <a:off x="3275856" y="1760491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2" name="121 Rectángulo redondeado"/>
          <p:cNvSpPr/>
          <p:nvPr/>
        </p:nvSpPr>
        <p:spPr>
          <a:xfrm>
            <a:off x="3851920" y="1760491"/>
            <a:ext cx="504056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3" name="122 Rectángulo redondeado"/>
          <p:cNvSpPr/>
          <p:nvPr/>
        </p:nvSpPr>
        <p:spPr>
          <a:xfrm>
            <a:off x="4427984" y="1760491"/>
            <a:ext cx="504056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U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4" name="123 Rectángulo redondeado"/>
          <p:cNvSpPr/>
          <p:nvPr/>
        </p:nvSpPr>
        <p:spPr>
          <a:xfrm>
            <a:off x="5004048" y="1760491"/>
            <a:ext cx="504056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5" name="124 Rectángulo redondeado"/>
          <p:cNvSpPr/>
          <p:nvPr/>
        </p:nvSpPr>
        <p:spPr>
          <a:xfrm>
            <a:off x="5580112" y="1760491"/>
            <a:ext cx="504056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U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6" name="125 Rectángulo redondeado"/>
          <p:cNvSpPr/>
          <p:nvPr/>
        </p:nvSpPr>
        <p:spPr>
          <a:xfrm>
            <a:off x="6156176" y="1760491"/>
            <a:ext cx="504056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7" name="126 Rectángulo redondeado"/>
          <p:cNvSpPr/>
          <p:nvPr/>
        </p:nvSpPr>
        <p:spPr>
          <a:xfrm>
            <a:off x="2123728" y="2911159"/>
            <a:ext cx="504056" cy="5040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8" name="127 Rectángulo redondeado"/>
          <p:cNvSpPr/>
          <p:nvPr/>
        </p:nvSpPr>
        <p:spPr>
          <a:xfrm>
            <a:off x="2699792" y="2912619"/>
            <a:ext cx="504056" cy="50405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</a:t>
            </a:r>
            <a:endParaRPr lang="es-ES" sz="3600" b="1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9" name="128 Rectángulo redondeado"/>
          <p:cNvSpPr/>
          <p:nvPr/>
        </p:nvSpPr>
        <p:spPr>
          <a:xfrm>
            <a:off x="3275856" y="2352873"/>
            <a:ext cx="504056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0" name="129 Rectángulo redondeado"/>
          <p:cNvSpPr/>
          <p:nvPr/>
        </p:nvSpPr>
        <p:spPr>
          <a:xfrm>
            <a:off x="3851920" y="2352873"/>
            <a:ext cx="504056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4427984" y="235287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2" name="131 Rectángulo redondeado"/>
          <p:cNvSpPr/>
          <p:nvPr/>
        </p:nvSpPr>
        <p:spPr>
          <a:xfrm>
            <a:off x="5004048" y="235287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3" name="132 Rectángulo redondeado"/>
          <p:cNvSpPr/>
          <p:nvPr/>
        </p:nvSpPr>
        <p:spPr>
          <a:xfrm>
            <a:off x="5580112" y="235287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Y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4" name="133 Rectángulo redondeado"/>
          <p:cNvSpPr/>
          <p:nvPr/>
        </p:nvSpPr>
        <p:spPr>
          <a:xfrm>
            <a:off x="6156176" y="235287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5" name="134 Rectángulo redondeado"/>
          <p:cNvSpPr/>
          <p:nvPr/>
        </p:nvSpPr>
        <p:spPr>
          <a:xfrm>
            <a:off x="3275856" y="2928937"/>
            <a:ext cx="504056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6" name="135 Rectángulo redondeado"/>
          <p:cNvSpPr/>
          <p:nvPr/>
        </p:nvSpPr>
        <p:spPr>
          <a:xfrm>
            <a:off x="3851920" y="2928937"/>
            <a:ext cx="504056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7" name="136 Rectángulo redondeado"/>
          <p:cNvSpPr/>
          <p:nvPr/>
        </p:nvSpPr>
        <p:spPr>
          <a:xfrm>
            <a:off x="4427984" y="292893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8" name="137 Rectángulo redondeado"/>
          <p:cNvSpPr/>
          <p:nvPr/>
        </p:nvSpPr>
        <p:spPr>
          <a:xfrm>
            <a:off x="5004048" y="292893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9" name="138 Rectángulo redondeado"/>
          <p:cNvSpPr/>
          <p:nvPr/>
        </p:nvSpPr>
        <p:spPr>
          <a:xfrm>
            <a:off x="5580112" y="292893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0" name="139 Rectángulo redondeado"/>
          <p:cNvSpPr/>
          <p:nvPr/>
        </p:nvSpPr>
        <p:spPr>
          <a:xfrm>
            <a:off x="6156176" y="292893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1" name="140 Rectángulo redondeado"/>
          <p:cNvSpPr/>
          <p:nvPr/>
        </p:nvSpPr>
        <p:spPr>
          <a:xfrm>
            <a:off x="2123728" y="3488683"/>
            <a:ext cx="504056" cy="5040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2" name="141 Rectángulo redondeado"/>
          <p:cNvSpPr/>
          <p:nvPr/>
        </p:nvSpPr>
        <p:spPr>
          <a:xfrm>
            <a:off x="2699792" y="3488683"/>
            <a:ext cx="504056" cy="50405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</a:t>
            </a:r>
            <a:endParaRPr lang="es-ES" sz="3600" b="1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3" name="142 Rectángulo redondeado"/>
          <p:cNvSpPr/>
          <p:nvPr/>
        </p:nvSpPr>
        <p:spPr>
          <a:xfrm>
            <a:off x="3275856" y="3488683"/>
            <a:ext cx="504056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4" name="143 Rectángulo redondeado"/>
          <p:cNvSpPr/>
          <p:nvPr/>
        </p:nvSpPr>
        <p:spPr>
          <a:xfrm>
            <a:off x="3851920" y="3488683"/>
            <a:ext cx="504056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5" name="144 Rectángulo redondeado"/>
          <p:cNvSpPr/>
          <p:nvPr/>
        </p:nvSpPr>
        <p:spPr>
          <a:xfrm>
            <a:off x="4427984" y="348868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6" name="145 Rectángulo redondeado"/>
          <p:cNvSpPr/>
          <p:nvPr/>
        </p:nvSpPr>
        <p:spPr>
          <a:xfrm>
            <a:off x="5004048" y="3488683"/>
            <a:ext cx="504056" cy="504056"/>
          </a:xfrm>
          <a:prstGeom prst="roundRect">
            <a:avLst/>
          </a:prstGeom>
          <a:solidFill>
            <a:srgbClr val="FF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7" name="146 Rectángulo redondeado"/>
          <p:cNvSpPr/>
          <p:nvPr/>
        </p:nvSpPr>
        <p:spPr>
          <a:xfrm>
            <a:off x="5580112" y="348868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8" name="147 Rectángulo redondeado"/>
          <p:cNvSpPr/>
          <p:nvPr/>
        </p:nvSpPr>
        <p:spPr>
          <a:xfrm>
            <a:off x="6156176" y="348868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9" name="148 Rectángulo redondeado"/>
          <p:cNvSpPr/>
          <p:nvPr/>
        </p:nvSpPr>
        <p:spPr>
          <a:xfrm>
            <a:off x="2123728" y="4657129"/>
            <a:ext cx="504056" cy="5040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0" name="149 Rectángulo redondeado"/>
          <p:cNvSpPr/>
          <p:nvPr/>
        </p:nvSpPr>
        <p:spPr>
          <a:xfrm>
            <a:off x="2699792" y="4640811"/>
            <a:ext cx="504056" cy="50405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Y</a:t>
            </a:r>
            <a:endParaRPr lang="es-ES" sz="3600" b="1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1" name="150 Rectángulo redondeado"/>
          <p:cNvSpPr/>
          <p:nvPr/>
        </p:nvSpPr>
        <p:spPr>
          <a:xfrm>
            <a:off x="2123728" y="4064747"/>
            <a:ext cx="504056" cy="5040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2" name="151 Rectángulo redondeado"/>
          <p:cNvSpPr/>
          <p:nvPr/>
        </p:nvSpPr>
        <p:spPr>
          <a:xfrm>
            <a:off x="2699792" y="4064747"/>
            <a:ext cx="504056" cy="50405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</a:t>
            </a:r>
            <a:endParaRPr lang="es-ES" sz="3600" b="1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3" name="152 Rectángulo redondeado"/>
          <p:cNvSpPr/>
          <p:nvPr/>
        </p:nvSpPr>
        <p:spPr>
          <a:xfrm>
            <a:off x="3275856" y="4064747"/>
            <a:ext cx="504056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4" name="153 Rectángulo redondeado"/>
          <p:cNvSpPr/>
          <p:nvPr/>
        </p:nvSpPr>
        <p:spPr>
          <a:xfrm>
            <a:off x="3851920" y="4064747"/>
            <a:ext cx="504056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5" name="154 Rectángulo redondeado"/>
          <p:cNvSpPr/>
          <p:nvPr/>
        </p:nvSpPr>
        <p:spPr>
          <a:xfrm>
            <a:off x="4427984" y="406474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6" name="155 Rectángulo redondeado"/>
          <p:cNvSpPr/>
          <p:nvPr/>
        </p:nvSpPr>
        <p:spPr>
          <a:xfrm>
            <a:off x="5004048" y="4064747"/>
            <a:ext cx="504056" cy="504056"/>
          </a:xfrm>
          <a:prstGeom prst="roundRect">
            <a:avLst/>
          </a:prstGeom>
          <a:solidFill>
            <a:srgbClr val="FF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7" name="156 Rectángulo redondeado"/>
          <p:cNvSpPr/>
          <p:nvPr/>
        </p:nvSpPr>
        <p:spPr>
          <a:xfrm>
            <a:off x="5580112" y="4064747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K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8" name="157 Rectángulo redondeado"/>
          <p:cNvSpPr/>
          <p:nvPr/>
        </p:nvSpPr>
        <p:spPr>
          <a:xfrm>
            <a:off x="6156176" y="4064747"/>
            <a:ext cx="504056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9" name="158 Rectángulo redondeado"/>
          <p:cNvSpPr/>
          <p:nvPr/>
        </p:nvSpPr>
        <p:spPr>
          <a:xfrm>
            <a:off x="2123728" y="5233193"/>
            <a:ext cx="504056" cy="5040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Y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0" name="159 Rectángulo redondeado"/>
          <p:cNvSpPr/>
          <p:nvPr/>
        </p:nvSpPr>
        <p:spPr>
          <a:xfrm>
            <a:off x="2699792" y="523319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</a:t>
            </a:r>
            <a:endParaRPr lang="es-ES" sz="3600" b="1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1" name="160 Rectángulo redondeado"/>
          <p:cNvSpPr/>
          <p:nvPr/>
        </p:nvSpPr>
        <p:spPr>
          <a:xfrm>
            <a:off x="3275856" y="4657129"/>
            <a:ext cx="504056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2" name="161 Rectángulo redondeado"/>
          <p:cNvSpPr/>
          <p:nvPr/>
        </p:nvSpPr>
        <p:spPr>
          <a:xfrm>
            <a:off x="3851920" y="4657129"/>
            <a:ext cx="504056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3" name="162 Rectángulo redondeado"/>
          <p:cNvSpPr/>
          <p:nvPr/>
        </p:nvSpPr>
        <p:spPr>
          <a:xfrm>
            <a:off x="4427984" y="4657129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Z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4" name="163 Rectángulo redondeado"/>
          <p:cNvSpPr/>
          <p:nvPr/>
        </p:nvSpPr>
        <p:spPr>
          <a:xfrm>
            <a:off x="5004048" y="4657129"/>
            <a:ext cx="504056" cy="504056"/>
          </a:xfrm>
          <a:prstGeom prst="roundRect">
            <a:avLst/>
          </a:prstGeom>
          <a:solidFill>
            <a:srgbClr val="FF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5" name="164 Rectángulo redondeado"/>
          <p:cNvSpPr/>
          <p:nvPr/>
        </p:nvSpPr>
        <p:spPr>
          <a:xfrm>
            <a:off x="5580112" y="4657129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6" name="165 Rectángulo redondeado"/>
          <p:cNvSpPr/>
          <p:nvPr/>
        </p:nvSpPr>
        <p:spPr>
          <a:xfrm>
            <a:off x="6156176" y="4657129"/>
            <a:ext cx="504056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7" name="166 Rectángulo redondeado"/>
          <p:cNvSpPr/>
          <p:nvPr/>
        </p:nvSpPr>
        <p:spPr>
          <a:xfrm>
            <a:off x="3275856" y="5233193"/>
            <a:ext cx="504056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8" name="167 Rectángulo redondeado"/>
          <p:cNvSpPr/>
          <p:nvPr/>
        </p:nvSpPr>
        <p:spPr>
          <a:xfrm>
            <a:off x="3851920" y="5233193"/>
            <a:ext cx="504056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9" name="168 Rectángulo redondeado"/>
          <p:cNvSpPr/>
          <p:nvPr/>
        </p:nvSpPr>
        <p:spPr>
          <a:xfrm>
            <a:off x="4427984" y="523319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0" name="169 Rectángulo redondeado"/>
          <p:cNvSpPr/>
          <p:nvPr/>
        </p:nvSpPr>
        <p:spPr>
          <a:xfrm>
            <a:off x="5004048" y="5233193"/>
            <a:ext cx="504056" cy="504056"/>
          </a:xfrm>
          <a:prstGeom prst="roundRect">
            <a:avLst/>
          </a:prstGeom>
          <a:solidFill>
            <a:srgbClr val="FF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1" name="170 Rectángulo redondeado"/>
          <p:cNvSpPr/>
          <p:nvPr/>
        </p:nvSpPr>
        <p:spPr>
          <a:xfrm>
            <a:off x="5580112" y="5233193"/>
            <a:ext cx="504056" cy="50405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2" name="171 Rectángulo redondeado"/>
          <p:cNvSpPr/>
          <p:nvPr/>
        </p:nvSpPr>
        <p:spPr>
          <a:xfrm>
            <a:off x="6156176" y="5233193"/>
            <a:ext cx="504056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8" name="177 Rectángulo redondeado"/>
          <p:cNvSpPr/>
          <p:nvPr/>
        </p:nvSpPr>
        <p:spPr>
          <a:xfrm>
            <a:off x="2123728" y="1184427"/>
            <a:ext cx="504056" cy="5040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9" name="178 Rectángulo redondeado"/>
          <p:cNvSpPr/>
          <p:nvPr/>
        </p:nvSpPr>
        <p:spPr>
          <a:xfrm>
            <a:off x="6732240" y="2352873"/>
            <a:ext cx="504056" cy="504056"/>
          </a:xfrm>
          <a:prstGeom prst="roundRect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0" name="179 Rectángulo redondeado"/>
          <p:cNvSpPr/>
          <p:nvPr/>
        </p:nvSpPr>
        <p:spPr>
          <a:xfrm>
            <a:off x="6732240" y="1760491"/>
            <a:ext cx="504056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1" name="180 Rectángulo redondeado"/>
          <p:cNvSpPr/>
          <p:nvPr/>
        </p:nvSpPr>
        <p:spPr>
          <a:xfrm>
            <a:off x="6732240" y="2911159"/>
            <a:ext cx="504056" cy="504056"/>
          </a:xfrm>
          <a:prstGeom prst="roundRect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2" name="181 Rectángulo redondeado"/>
          <p:cNvSpPr/>
          <p:nvPr/>
        </p:nvSpPr>
        <p:spPr>
          <a:xfrm>
            <a:off x="6732240" y="3488683"/>
            <a:ext cx="504056" cy="504056"/>
          </a:xfrm>
          <a:prstGeom prst="roundRect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3" name="182 Rectángulo redondeado"/>
          <p:cNvSpPr/>
          <p:nvPr/>
        </p:nvSpPr>
        <p:spPr>
          <a:xfrm>
            <a:off x="6732240" y="4657129"/>
            <a:ext cx="504056" cy="504056"/>
          </a:xfrm>
          <a:prstGeom prst="roundRect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4" name="183 Rectángulo redondeado"/>
          <p:cNvSpPr/>
          <p:nvPr/>
        </p:nvSpPr>
        <p:spPr>
          <a:xfrm>
            <a:off x="6732240" y="4064747"/>
            <a:ext cx="504056" cy="504056"/>
          </a:xfrm>
          <a:prstGeom prst="roundRect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5" name="184 Rectángulo redondeado"/>
          <p:cNvSpPr/>
          <p:nvPr/>
        </p:nvSpPr>
        <p:spPr>
          <a:xfrm>
            <a:off x="6732240" y="5233193"/>
            <a:ext cx="504056" cy="504056"/>
          </a:xfrm>
          <a:prstGeom prst="roundRect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</a:t>
            </a:r>
            <a:endParaRPr lang="es-ES" sz="3600" b="1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1" name="80 Flecha derecha">
            <a:hlinkClick r:id="" action="ppaction://hlinkshowjump?jump=nextslide"/>
          </p:cNvPr>
          <p:cNvSpPr/>
          <p:nvPr/>
        </p:nvSpPr>
        <p:spPr>
          <a:xfrm>
            <a:off x="7740352" y="5794484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62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10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2958"/>
            <a:ext cx="5007662" cy="677669"/>
          </a:xfrm>
          <a:prstGeom prst="rect">
            <a:avLst/>
          </a:prstGeom>
        </p:spPr>
      </p:pic>
      <p:sp>
        <p:nvSpPr>
          <p:cNvPr id="81" name="80 Flecha derecha">
            <a:hlinkClick r:id="" action="ppaction://hlinkshowjump?jump=nextslide"/>
          </p:cNvPr>
          <p:cNvSpPr/>
          <p:nvPr/>
        </p:nvSpPr>
        <p:spPr>
          <a:xfrm>
            <a:off x="7740352" y="5866492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8" name="77 Rectángulo redondeado"/>
          <p:cNvSpPr/>
          <p:nvPr/>
        </p:nvSpPr>
        <p:spPr>
          <a:xfrm>
            <a:off x="539553" y="1004643"/>
            <a:ext cx="8064895" cy="4656605"/>
          </a:xfrm>
          <a:prstGeom prst="roundRect">
            <a:avLst>
              <a:gd name="adj" fmla="val 9031"/>
            </a:avLst>
          </a:prstGeom>
          <a:solidFill>
            <a:schemeClr val="bg1">
              <a:alpha val="77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s-E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3568" y="126876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/>
              <a:t>Thanksgiving</a:t>
            </a:r>
            <a:r>
              <a:rPr lang="es-ES_tradnl" sz="2800" b="1" dirty="0" smtClean="0"/>
              <a:t> Day </a:t>
            </a:r>
            <a:r>
              <a:rPr lang="es-ES_tradnl" sz="2800" b="1" dirty="0" err="1" smtClean="0"/>
              <a:t>is</a:t>
            </a:r>
            <a:r>
              <a:rPr lang="es-ES_tradnl" sz="2800" b="1" dirty="0" smtClean="0"/>
              <a:t> in </a:t>
            </a:r>
            <a:r>
              <a:rPr lang="es-ES_tradnl" sz="2800" b="1" dirty="0" err="1" smtClean="0"/>
              <a:t>Autumn</a:t>
            </a:r>
            <a:r>
              <a:rPr lang="es-ES_tradnl" sz="2800" b="1" dirty="0" smtClean="0"/>
              <a:t>.</a:t>
            </a:r>
          </a:p>
          <a:p>
            <a:endParaRPr lang="es-ES_tradnl" sz="2800" b="1" dirty="0"/>
          </a:p>
          <a:p>
            <a:r>
              <a:rPr lang="es-ES_tradnl" sz="2800" b="1" dirty="0" err="1" smtClean="0"/>
              <a:t>It’s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on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fourth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Thursday</a:t>
            </a:r>
            <a:r>
              <a:rPr lang="es-ES_tradnl" sz="2800" b="1" dirty="0" smtClean="0"/>
              <a:t> of </a:t>
            </a:r>
            <a:r>
              <a:rPr lang="es-ES_tradnl" sz="2800" b="1" dirty="0" err="1" smtClean="0"/>
              <a:t>November</a:t>
            </a:r>
            <a:endParaRPr lang="es-ES_tradnl" sz="2800" b="1" dirty="0" smtClean="0"/>
          </a:p>
          <a:p>
            <a:endParaRPr lang="es-ES_tradnl" sz="2800" b="1" dirty="0" smtClean="0"/>
          </a:p>
          <a:p>
            <a:r>
              <a:rPr lang="es-ES_tradnl" sz="2800" b="1" dirty="0" err="1" smtClean="0"/>
              <a:t>Families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have</a:t>
            </a:r>
            <a:r>
              <a:rPr lang="es-ES_tradnl" sz="2800" b="1" dirty="0" smtClean="0"/>
              <a:t> a </a:t>
            </a:r>
            <a:r>
              <a:rPr lang="es-ES_tradnl" sz="2800" b="1" dirty="0" err="1" smtClean="0"/>
              <a:t>big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dinner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on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Thanksgiving</a:t>
            </a:r>
            <a:r>
              <a:rPr lang="es-ES_tradnl" sz="2800" b="1" dirty="0" smtClean="0"/>
              <a:t>.</a:t>
            </a:r>
          </a:p>
          <a:p>
            <a:endParaRPr lang="es-ES_tradnl" sz="2800" b="1" dirty="0" smtClean="0"/>
          </a:p>
          <a:p>
            <a:r>
              <a:rPr lang="es-ES_tradnl" sz="2800" b="1" dirty="0" err="1" smtClean="0"/>
              <a:t>They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have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turkey</a:t>
            </a:r>
            <a:r>
              <a:rPr lang="es-ES_tradnl" sz="2800" b="1" dirty="0" smtClean="0"/>
              <a:t>, </a:t>
            </a:r>
            <a:r>
              <a:rPr lang="es-ES_tradnl" sz="2800" b="1" dirty="0" err="1" smtClean="0"/>
              <a:t>corn</a:t>
            </a:r>
            <a:r>
              <a:rPr lang="es-ES_tradnl" sz="2800" b="1" dirty="0" smtClean="0"/>
              <a:t>, </a:t>
            </a:r>
            <a:r>
              <a:rPr lang="es-ES_tradnl" sz="2800" b="1" dirty="0" err="1" smtClean="0"/>
              <a:t>potatoes</a:t>
            </a:r>
            <a:r>
              <a:rPr lang="es-ES_tradnl" sz="2800" b="1" dirty="0" smtClean="0"/>
              <a:t>, and </a:t>
            </a:r>
            <a:r>
              <a:rPr lang="es-ES_tradnl" sz="2800" b="1" dirty="0" err="1" smtClean="0"/>
              <a:t>pumpkin</a:t>
            </a:r>
            <a:r>
              <a:rPr lang="es-ES_tradnl" sz="2800" b="1" dirty="0" smtClean="0"/>
              <a:t> pie.</a:t>
            </a:r>
          </a:p>
          <a:p>
            <a:endParaRPr lang="es-ES_tradnl" sz="2800" b="1" dirty="0"/>
          </a:p>
          <a:p>
            <a:r>
              <a:rPr lang="es-ES_tradnl" sz="2800" b="1" dirty="0" err="1" smtClean="0"/>
              <a:t>There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is</a:t>
            </a:r>
            <a:r>
              <a:rPr lang="es-ES_tradnl" sz="2800" b="1" dirty="0" smtClean="0"/>
              <a:t> a </a:t>
            </a:r>
            <a:r>
              <a:rPr lang="es-ES_tradnl" sz="2800" b="1" dirty="0" err="1" smtClean="0"/>
              <a:t>big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parade</a:t>
            </a:r>
            <a:r>
              <a:rPr lang="es-ES_tradnl" sz="2800" b="1" dirty="0" smtClean="0"/>
              <a:t> in New York City.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5088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orazón"/>
          <p:cNvSpPr/>
          <p:nvPr/>
        </p:nvSpPr>
        <p:spPr bwMode="auto">
          <a:xfrm>
            <a:off x="1979712" y="1196751"/>
            <a:ext cx="5184576" cy="4589349"/>
          </a:xfrm>
          <a:prstGeom prst="heart">
            <a:avLst/>
          </a:prstGeom>
          <a:solidFill>
            <a:schemeClr val="bg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rgbClr val="CC66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1763688" y="5930116"/>
            <a:ext cx="5688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_tradnl" altLang="es-E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ndalus" charset="-78"/>
              </a:rPr>
              <a:t>Say</a:t>
            </a:r>
            <a:r>
              <a:rPr lang="es-ES_tradnl" alt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ndalus" charset="-78"/>
              </a:rPr>
              <a:t> </a:t>
            </a:r>
            <a:r>
              <a:rPr lang="es-ES_tradnl" altLang="es-E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ndalus" charset="-78"/>
              </a:rPr>
              <a:t>five</a:t>
            </a:r>
            <a:r>
              <a:rPr lang="es-ES_tradnl" alt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ndalus" charset="-78"/>
              </a:rPr>
              <a:t> </a:t>
            </a:r>
            <a:r>
              <a:rPr lang="es-ES_tradnl" altLang="es-E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ndalus" charset="-78"/>
              </a:rPr>
              <a:t>things</a:t>
            </a:r>
            <a:r>
              <a:rPr lang="es-ES_tradnl" alt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ndalus" charset="-78"/>
              </a:rPr>
              <a:t> </a:t>
            </a:r>
            <a:r>
              <a:rPr lang="es-ES_tradnl" altLang="es-E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ndalus" charset="-78"/>
              </a:rPr>
              <a:t>you</a:t>
            </a:r>
            <a:r>
              <a:rPr lang="es-ES_tradnl" alt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ndalus" charset="-78"/>
              </a:rPr>
              <a:t> are </a:t>
            </a:r>
            <a:r>
              <a:rPr lang="es-ES_tradnl" altLang="es-E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ndalus" charset="-78"/>
              </a:rPr>
              <a:t>thankful</a:t>
            </a:r>
            <a:r>
              <a:rPr lang="es-ES_tradnl" alt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ndalus" charset="-78"/>
              </a:rPr>
              <a:t> </a:t>
            </a:r>
            <a:r>
              <a:rPr lang="es-ES_tradnl" altLang="es-E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ndalus" charset="-78"/>
              </a:rPr>
              <a:t>for</a:t>
            </a:r>
            <a:endParaRPr lang="es-ES" alt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ndalus" charset="-78"/>
            </a:endParaRPr>
          </a:p>
        </p:txBody>
      </p:sp>
      <p:sp>
        <p:nvSpPr>
          <p:cNvPr id="15" name="Rectangle 1"/>
          <p:cNvSpPr txBox="1">
            <a:spLocks noChangeArrowheads="1"/>
          </p:cNvSpPr>
          <p:nvPr/>
        </p:nvSpPr>
        <p:spPr>
          <a:xfrm>
            <a:off x="35496" y="44624"/>
            <a:ext cx="9070975" cy="12954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7000"/>
              </a:lnSpc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/>
            </a:pP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What</a:t>
            </a: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are </a:t>
            </a: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</a:t>
            </a: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thankful</a:t>
            </a: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</a:t>
            </a: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" name="Picture 5" descr="http://lifeasiknowitv1.files.wordpress.com/2012/11/thankful34.jpg?w=6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56681" y="1673646"/>
            <a:ext cx="4030638" cy="3635558"/>
          </a:xfrm>
          <a:prstGeom prst="rect">
            <a:avLst/>
          </a:prstGeom>
          <a:noFill/>
          <a:effectLst>
            <a:outerShdw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Flecha derecha">
            <a:hlinkClick r:id="" action="ppaction://hlinkshowjump?jump=nextslide"/>
          </p:cNvPr>
          <p:cNvSpPr/>
          <p:nvPr/>
        </p:nvSpPr>
        <p:spPr>
          <a:xfrm>
            <a:off x="7740352" y="5794484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solidFill>
            <a:srgbClr val="FF99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1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techjost.com/wp-content/uploads/2012/11/4f67ad81244847e4ba1828f9607fe9e1-650x259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3" y="404664"/>
            <a:ext cx="7805034" cy="31100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tradewindsalesmedia.com/wp-content/uploads/2012/04/HiRes1-300x3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3299"/>
          <a:stretch/>
        </p:blipFill>
        <p:spPr bwMode="auto">
          <a:xfrm>
            <a:off x="3089976" y="3068960"/>
            <a:ext cx="2952750" cy="28553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668394" y="5949826"/>
            <a:ext cx="1008062" cy="500063"/>
          </a:xfrm>
          <a:prstGeom prst="actionButtonBlank">
            <a:avLst/>
          </a:prstGeom>
          <a:solidFill>
            <a:srgbClr val="FF99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EXIT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2339752" y="85473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accent6">
              <a:lumMod val="50000"/>
            </a:schemeClr>
          </a:solidFill>
          <a:ln w="76200">
            <a:solidFill>
              <a:srgbClr val="FFC0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7957" y="1040806"/>
            <a:ext cx="1391783" cy="12223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9102" y="1048293"/>
            <a:ext cx="1409810" cy="122750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9393" y="1033003"/>
            <a:ext cx="1409550" cy="123795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363" y="2304390"/>
            <a:ext cx="1415055" cy="127714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465" y="2297682"/>
            <a:ext cx="1387086" cy="127348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2934" y="2294892"/>
            <a:ext cx="1402469" cy="127660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1783" y="3592984"/>
            <a:ext cx="1384130" cy="12702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7083" y="3602520"/>
            <a:ext cx="1387937" cy="12682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4801" y="3609427"/>
            <a:ext cx="1378734" cy="125447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sp>
        <p:nvSpPr>
          <p:cNvPr id="18" name="17 Rectángulo"/>
          <p:cNvSpPr/>
          <p:nvPr/>
        </p:nvSpPr>
        <p:spPr>
          <a:xfrm>
            <a:off x="3916487" y="2275356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490811" y="1013974"/>
            <a:ext cx="1426074" cy="1261382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483768" y="3573962"/>
            <a:ext cx="1440160" cy="1308332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490811" y="2277818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916489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916488" y="3571500"/>
            <a:ext cx="1440160" cy="1308333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35664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356648" y="3571498"/>
            <a:ext cx="1440557" cy="1296358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56647" y="2275358"/>
            <a:ext cx="1440160" cy="1302832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7514340" y="5396624"/>
            <a:ext cx="1008112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596336" y="5319226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33 Elipse"/>
          <p:cNvSpPr/>
          <p:nvPr/>
        </p:nvSpPr>
        <p:spPr>
          <a:xfrm>
            <a:off x="539552" y="521793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solidFill>
                  <a:srgbClr val="FFFF00"/>
                </a:solidFill>
              </a:rPr>
              <a:t>2/5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2300212" y="5319226"/>
            <a:ext cx="4693468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8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What’s</a:t>
            </a:r>
            <a:r>
              <a:rPr lang="es-ES_tradnl" sz="2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hidden</a:t>
            </a:r>
            <a:r>
              <a:rPr lang="es-ES_tradnl" sz="2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picture</a:t>
            </a:r>
            <a:r>
              <a:rPr lang="es-ES_tradnl" sz="2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s-ES" sz="28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2254796" y="5319226"/>
            <a:ext cx="4693468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They’re</a:t>
            </a:r>
            <a:r>
              <a:rPr lang="es-ES_tradnl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pilgrims</a:t>
            </a:r>
            <a:endParaRPr lang="es-ES" sz="4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7" name="36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2958"/>
            <a:ext cx="5007662" cy="67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30" grpId="0" animBg="1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2339752" y="85473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accent6">
              <a:lumMod val="50000"/>
            </a:schemeClr>
          </a:solidFill>
          <a:ln w="76200">
            <a:solidFill>
              <a:srgbClr val="FFC0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554" y="1040806"/>
            <a:ext cx="1378589" cy="12223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5649" y="1048293"/>
            <a:ext cx="1356718" cy="122750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6075" y="1033003"/>
            <a:ext cx="1396187" cy="123795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0811" y="2306664"/>
            <a:ext cx="1427607" cy="127259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465" y="2302218"/>
            <a:ext cx="1387086" cy="12644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3467" y="2294892"/>
            <a:ext cx="1381403" cy="127660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553" y="3609882"/>
            <a:ext cx="1381360" cy="123648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4851" y="3602520"/>
            <a:ext cx="1372401" cy="12682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444" y="3609427"/>
            <a:ext cx="1357449" cy="125447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sp>
        <p:nvSpPr>
          <p:cNvPr id="18" name="17 Rectángulo"/>
          <p:cNvSpPr/>
          <p:nvPr/>
        </p:nvSpPr>
        <p:spPr>
          <a:xfrm>
            <a:off x="3916487" y="2275356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490811" y="1013974"/>
            <a:ext cx="1426074" cy="1261382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483768" y="3573962"/>
            <a:ext cx="1440160" cy="1308332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490811" y="2277818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916489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916488" y="3571500"/>
            <a:ext cx="1440160" cy="1308333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35664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356648" y="3571498"/>
            <a:ext cx="1440557" cy="1296358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56647" y="2275358"/>
            <a:ext cx="1440160" cy="1302832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7514340" y="5396624"/>
            <a:ext cx="1008112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596336" y="5319226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539552" y="521793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solidFill>
                  <a:srgbClr val="FFFF00"/>
                </a:solidFill>
              </a:rPr>
              <a:t>3/5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2300212" y="5319226"/>
            <a:ext cx="4693468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8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What’s</a:t>
            </a:r>
            <a:r>
              <a:rPr lang="es-ES_tradnl" sz="2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hidden</a:t>
            </a:r>
            <a:r>
              <a:rPr lang="es-ES_tradnl" sz="2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picture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s-ES" sz="28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619671" y="5319226"/>
            <a:ext cx="5904657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He </a:t>
            </a:r>
            <a:r>
              <a:rPr lang="es-ES_tradnl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is</a:t>
            </a:r>
            <a:r>
              <a:rPr lang="es-ES_tradnl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an</a:t>
            </a:r>
            <a:r>
              <a:rPr lang="es-ES_tradnl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American </a:t>
            </a:r>
            <a:r>
              <a:rPr lang="es-ES_tradnl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native</a:t>
            </a:r>
            <a:endParaRPr lang="es-ES" sz="4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5" name="34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2958"/>
            <a:ext cx="5007662" cy="67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30" grpId="0" animBg="1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2339752" y="85473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accent6">
              <a:lumMod val="50000"/>
            </a:schemeClr>
          </a:solidFill>
          <a:ln w="76200">
            <a:solidFill>
              <a:srgbClr val="FFC0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766" y="1040806"/>
            <a:ext cx="1358165" cy="12223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0971" y="1034591"/>
            <a:ext cx="1425676" cy="122750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7247" y="1033003"/>
            <a:ext cx="1393843" cy="123795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850" y="2306664"/>
            <a:ext cx="1375529" cy="127259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6487" y="2317944"/>
            <a:ext cx="1421064" cy="128457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3467" y="2302757"/>
            <a:ext cx="1381403" cy="126087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849" y="3609882"/>
            <a:ext cx="1375529" cy="123648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6487" y="3602520"/>
            <a:ext cx="1440559" cy="125856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444" y="3579264"/>
            <a:ext cx="1357449" cy="128182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sp>
        <p:nvSpPr>
          <p:cNvPr id="18" name="17 Rectángulo"/>
          <p:cNvSpPr/>
          <p:nvPr/>
        </p:nvSpPr>
        <p:spPr>
          <a:xfrm>
            <a:off x="3916487" y="2275356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490811" y="1013974"/>
            <a:ext cx="1426074" cy="1261382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483768" y="3573962"/>
            <a:ext cx="1440160" cy="1308332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490811" y="2277818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916489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916488" y="3571500"/>
            <a:ext cx="1440160" cy="1308333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35664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363889" y="3561689"/>
            <a:ext cx="1440557" cy="1296358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56647" y="2275358"/>
            <a:ext cx="1440160" cy="1302832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7514340" y="5396624"/>
            <a:ext cx="1008112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596336" y="5319226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539552" y="521793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solidFill>
                  <a:srgbClr val="FFFF00"/>
                </a:solidFill>
              </a:rPr>
              <a:t>4/5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2300212" y="5319226"/>
            <a:ext cx="4693468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8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What’s</a:t>
            </a:r>
            <a:r>
              <a:rPr lang="es-ES_tradnl" sz="2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hidden</a:t>
            </a:r>
            <a:r>
              <a:rPr lang="es-ES_tradnl" sz="2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picture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s-ES" sz="28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619671" y="5319226"/>
            <a:ext cx="5904657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It’s</a:t>
            </a:r>
            <a:r>
              <a:rPr lang="es-ES_tradnl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Mayflower</a:t>
            </a:r>
            <a:endParaRPr lang="es-ES" sz="4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5" name="34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2958"/>
            <a:ext cx="5007662" cy="67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7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30" grpId="0" animBg="1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2339752" y="85473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accent6">
              <a:lumMod val="50000"/>
            </a:schemeClr>
          </a:solidFill>
          <a:ln w="76200">
            <a:solidFill>
              <a:srgbClr val="FFC0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766" y="1034591"/>
            <a:ext cx="1358165" cy="128107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6885" y="1034591"/>
            <a:ext cx="1447004" cy="128107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7247" y="1034590"/>
            <a:ext cx="1393843" cy="12849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850" y="2330650"/>
            <a:ext cx="1375529" cy="122462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6487" y="2319539"/>
            <a:ext cx="1476980" cy="123119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3467" y="2330650"/>
            <a:ext cx="1381403" cy="122007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850" y="3561690"/>
            <a:ext cx="1366394" cy="129635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6487" y="3550730"/>
            <a:ext cx="1447401" cy="13103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444" y="3550731"/>
            <a:ext cx="1357449" cy="130731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sp>
        <p:nvSpPr>
          <p:cNvPr id="18" name="17 Rectángulo"/>
          <p:cNvSpPr/>
          <p:nvPr/>
        </p:nvSpPr>
        <p:spPr>
          <a:xfrm>
            <a:off x="3916487" y="2275356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490811" y="1013974"/>
            <a:ext cx="1426074" cy="1261382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483768" y="3573962"/>
            <a:ext cx="1440160" cy="1308332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490811" y="2277818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916489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916488" y="3571500"/>
            <a:ext cx="1440160" cy="1308333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35664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363889" y="3561689"/>
            <a:ext cx="1440557" cy="1296358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56647" y="2275358"/>
            <a:ext cx="1440160" cy="1302832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7514340" y="5396624"/>
            <a:ext cx="1008112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596336" y="5319226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539552" y="521793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solidFill>
                  <a:srgbClr val="FFFF00"/>
                </a:solidFill>
              </a:rPr>
              <a:t>5/5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2300212" y="5319226"/>
            <a:ext cx="4693468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8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What’s</a:t>
            </a:r>
            <a:r>
              <a:rPr lang="es-ES_tradnl" sz="2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hidden</a:t>
            </a:r>
            <a:r>
              <a:rPr lang="es-ES_tradnl" sz="2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picture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s-ES" sz="28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619671" y="5319226"/>
            <a:ext cx="5904657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It’s</a:t>
            </a:r>
            <a:r>
              <a:rPr lang="es-ES_tradnl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a </a:t>
            </a:r>
            <a:r>
              <a:rPr lang="es-ES_tradnl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pumpkin</a:t>
            </a:r>
            <a:endParaRPr lang="es-ES" sz="4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5" name="34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2958"/>
            <a:ext cx="5007662" cy="67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30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://files.softicons.com/download/holidays-icons/desktop-halloween-icons-by-aha-soft/png/256x256/Pumpki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899" l="0" r="8934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84"/>
          <a:stretch/>
        </p:blipFill>
        <p:spPr bwMode="auto">
          <a:xfrm>
            <a:off x="449471" y="260647"/>
            <a:ext cx="1985260" cy="1794987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740352" y="5805264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49471" y="2348880"/>
            <a:ext cx="8298993" cy="288032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199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75000"/>
                    </a:srgbClr>
                  </a:outerShdw>
                </a:effectLst>
              </a:rPr>
              <a:t>pilgrim</a:t>
            </a:r>
            <a:endParaRPr lang="es-ES" sz="19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1026" name="Picture 2" descr="http://th03.deviantart.net/fs70/PRE/i/2013/332/6/f/pilgrim_kirby_by_kuren247-d6vy22x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4" t="2837" r="7245" b="11137"/>
          <a:stretch/>
        </p:blipFill>
        <p:spPr bwMode="auto">
          <a:xfrm>
            <a:off x="6912407" y="260648"/>
            <a:ext cx="1836057" cy="1872343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3 Imagen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437561">
            <a:off x="2556750" y="510509"/>
            <a:ext cx="1914771" cy="1500742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jablakewrites.files.wordpress.com/2013/11/turkey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1186"/>
            <a:ext cx="1929294" cy="1877846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Rectángulo redondeado"/>
          <p:cNvSpPr/>
          <p:nvPr/>
        </p:nvSpPr>
        <p:spPr>
          <a:xfrm>
            <a:off x="1619672" y="5517232"/>
            <a:ext cx="5904656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on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right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picture</a:t>
            </a:r>
            <a:endParaRPr lang="es-E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449471" y="5701597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</a:rPr>
              <a:t>1/8</a:t>
            </a:r>
            <a:endParaRPr lang="es-E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6015" y="260647"/>
            <a:ext cx="1178819" cy="1934181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740352" y="5805264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49471" y="2348880"/>
            <a:ext cx="8298993" cy="288032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199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75000"/>
                    </a:srgbClr>
                  </a:outerShdw>
                </a:effectLst>
              </a:rPr>
              <a:t>hat</a:t>
            </a:r>
            <a:endParaRPr lang="es-ES" sz="19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710" y="116632"/>
            <a:ext cx="2124554" cy="21611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3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37561">
            <a:off x="2433511" y="494716"/>
            <a:ext cx="2030037" cy="1591084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707" y="316982"/>
            <a:ext cx="1585037" cy="1877846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449471" y="5701597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</a:rPr>
              <a:t>2/8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619672" y="5517232"/>
            <a:ext cx="5904656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on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right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picture</a:t>
            </a:r>
            <a:endParaRPr lang="es-E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3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Flecha derecha">
            <a:hlinkClick r:id="" action="ppaction://hlinkshowjump?jump=nextslide"/>
          </p:cNvPr>
          <p:cNvSpPr/>
          <p:nvPr/>
        </p:nvSpPr>
        <p:spPr>
          <a:xfrm>
            <a:off x="7740352" y="5805264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49471" y="2348880"/>
            <a:ext cx="8298993" cy="288032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75000"/>
                    </a:srgbClr>
                  </a:outerShdw>
                </a:effectLst>
              </a:rPr>
              <a:t>American </a:t>
            </a:r>
            <a:r>
              <a:rPr lang="es-ES_tradnl" sz="9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75000"/>
                    </a:srgbClr>
                  </a:outerShdw>
                </a:effectLst>
              </a:rPr>
              <a:t>native</a:t>
            </a:r>
            <a:endParaRPr lang="es-E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386" y1="8763" x2="22807" y2="15722"/>
                        <a14:foregroundMark x1="40351" y1="4381" x2="63158" y2="6959"/>
                        <a14:foregroundMark x1="46930" y1="8247" x2="35965" y2="11340"/>
                        <a14:foregroundMark x1="24123" y1="13402" x2="19298" y2="24742"/>
                        <a14:foregroundMark x1="26754" y1="22680" x2="43860" y2="11856"/>
                        <a14:foregroundMark x1="45175" y1="10825" x2="62281" y2="13918"/>
                        <a14:foregroundMark x1="24123" y1="9021" x2="27632" y2="5155"/>
                        <a14:foregroundMark x1="30702" y1="3866" x2="40789" y2="1804"/>
                        <a14:foregroundMark x1="42982" y1="1289" x2="59211" y2="2835"/>
                        <a14:foregroundMark x1="60088" y1="2062" x2="71053" y2="9278"/>
                        <a14:foregroundMark x1="66228" y1="9021" x2="73684" y2="20876"/>
                        <a14:foregroundMark x1="54386" y1="8247" x2="64474" y2="9278"/>
                        <a14:foregroundMark x1="70614" y1="11082" x2="81579" y2="23969"/>
                        <a14:foregroundMark x1="25000" y1="31443" x2="2632" y2="40979"/>
                        <a14:foregroundMark x1="2193" y1="44845" x2="10526" y2="53351"/>
                        <a14:foregroundMark x1="12281" y1="54124" x2="21491" y2="57990"/>
                        <a14:foregroundMark x1="22368" y1="58505" x2="5263" y2="84536"/>
                        <a14:foregroundMark x1="71930" y1="31443" x2="92105" y2="37629"/>
                        <a14:foregroundMark x1="93421" y1="39691" x2="95614" y2="42010"/>
                        <a14:foregroundMark x1="94298" y1="45619" x2="82895" y2="54381"/>
                        <a14:foregroundMark x1="82456" y1="57474" x2="93860" y2="69588"/>
                        <a14:foregroundMark x1="95614" y1="71907" x2="99123" y2="85052"/>
                        <a14:foregroundMark x1="96053" y1="87887" x2="82895" y2="88660"/>
                        <a14:foregroundMark x1="80702" y1="95619" x2="68860" y2="97938"/>
                        <a14:foregroundMark x1="17982" y1="95876" x2="31140" y2="98711"/>
                        <a14:foregroundMark x1="9211" y1="86340" x2="19737" y2="87371"/>
                        <a14:foregroundMark x1="27193" y1="75000" x2="56140" y2="81443"/>
                        <a14:foregroundMark x1="23684" y1="64691" x2="20175" y2="80155"/>
                        <a14:foregroundMark x1="24561" y1="59021" x2="75439" y2="63402"/>
                        <a14:foregroundMark x1="7456" y1="47938" x2="33772" y2="37887"/>
                        <a14:foregroundMark x1="27632" y1="36598" x2="46930" y2="39948"/>
                        <a14:foregroundMark x1="54386" y1="42526" x2="77632" y2="34021"/>
                        <a14:foregroundMark x1="78947" y1="39433" x2="73246" y2="57216"/>
                        <a14:foregroundMark x1="14035" y1="49485" x2="39912" y2="41495"/>
                        <a14:foregroundMark x1="36404" y1="44588" x2="62281" y2="50000"/>
                        <a14:foregroundMark x1="28509" y1="66237" x2="69737" y2="69072"/>
                        <a14:foregroundMark x1="34211" y1="71134" x2="92982" y2="83247"/>
                        <a14:foregroundMark x1="19737" y1="82474" x2="65351" y2="85825"/>
                        <a14:foregroundMark x1="30702" y1="89175" x2="36404" y2="94330"/>
                        <a14:foregroundMark x1="24123" y1="88144" x2="17544" y2="92526"/>
                        <a14:foregroundMark x1="27193" y1="87113" x2="41667" y2="86598"/>
                        <a14:foregroundMark x1="43860" y1="93557" x2="40789" y2="95876"/>
                        <a14:foregroundMark x1="57895" y1="91495" x2="75877" y2="90206"/>
                        <a14:foregroundMark x1="53509" y1="94845" x2="54825" y2="97165"/>
                        <a14:foregroundMark x1="26754" y1="72938" x2="24561" y2="79381"/>
                        <a14:foregroundMark x1="40789" y1="65206" x2="57456" y2="64948"/>
                        <a14:foregroundMark x1="16667" y1="49742" x2="28070" y2="54124"/>
                        <a14:foregroundMark x1="29825" y1="46649" x2="37719" y2="48196"/>
                        <a14:foregroundMark x1="50439" y1="37629" x2="61404" y2="50773"/>
                        <a14:foregroundMark x1="71491" y1="40206" x2="64474" y2="47165"/>
                        <a14:foregroundMark x1="79825" y1="59536" x2="81140" y2="73454"/>
                        <a14:foregroundMark x1="78509" y1="57990" x2="70614" y2="57732"/>
                        <a14:foregroundMark x1="76754" y1="62629" x2="74123" y2="75258"/>
                        <a14:foregroundMark x1="87719" y1="71392" x2="89035" y2="77835"/>
                        <a14:foregroundMark x1="70614" y1="83505" x2="97368" y2="86598"/>
                        <a14:foregroundMark x1="29386" y1="79639" x2="48684" y2="81701"/>
                        <a14:foregroundMark x1="78947" y1="91495" x2="62281" y2="9484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1" y="265225"/>
            <a:ext cx="1152128" cy="1960640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968" y="159426"/>
            <a:ext cx="2111284" cy="21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278493"/>
            <a:ext cx="1585037" cy="1877846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89" r="12494"/>
          <a:stretch/>
        </p:blipFill>
        <p:spPr bwMode="auto">
          <a:xfrm>
            <a:off x="7092280" y="61570"/>
            <a:ext cx="1534953" cy="2143294"/>
          </a:xfrm>
          <a:prstGeom prst="rect">
            <a:avLst/>
          </a:prstGeom>
          <a:noFill/>
          <a:effectLst>
            <a:glow rad="889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449471" y="5701597"/>
            <a:ext cx="1092378" cy="62983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</a:rPr>
              <a:t>3/8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619672" y="5517232"/>
            <a:ext cx="5904656" cy="73086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on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right</a:t>
            </a:r>
            <a:r>
              <a:rPr lang="es-ES_tradnl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_tradnl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picture</a:t>
            </a:r>
            <a:endParaRPr lang="es-E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0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66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66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414</Words>
  <Application>Microsoft Office PowerPoint</Application>
  <PresentationFormat>Presentación en pantalla (4:3)</PresentationFormat>
  <Paragraphs>256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Tema de Office</vt:lpstr>
      <vt:lpstr>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55</cp:revision>
  <dcterms:created xsi:type="dcterms:W3CDTF">2014-11-10T22:38:02Z</dcterms:created>
  <dcterms:modified xsi:type="dcterms:W3CDTF">2014-11-18T20:02:53Z</dcterms:modified>
</cp:coreProperties>
</file>