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EAC9D92-14B2-40F5-A2C3-63C80CE87C0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429FA2-DF77-4E07-BA3E-348D5308E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uffme.com/landing/u1392075/tmp158581290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Grammar practice</a:t>
            </a:r>
            <a:endParaRPr lang="ru-RU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Ex. 1:</a:t>
            </a:r>
          </a:p>
          <a:p>
            <a:r>
              <a:rPr lang="en-US" dirty="0" smtClean="0"/>
              <a:t>1 a)</a:t>
            </a:r>
          </a:p>
          <a:p>
            <a:r>
              <a:rPr lang="en-US" dirty="0" smtClean="0"/>
              <a:t> 2 There is some cheese on the breakfast tray. </a:t>
            </a:r>
          </a:p>
          <a:p>
            <a:r>
              <a:rPr lang="en-US" dirty="0" smtClean="0"/>
              <a:t>3 There is some bread on the breakfast tray. </a:t>
            </a:r>
          </a:p>
          <a:p>
            <a:r>
              <a:rPr lang="en-US" dirty="0" smtClean="0"/>
              <a:t>4 There are some nuts on the breakfast tray. </a:t>
            </a:r>
          </a:p>
          <a:p>
            <a:r>
              <a:rPr lang="en-US" dirty="0" smtClean="0"/>
              <a:t>b) </a:t>
            </a:r>
          </a:p>
          <a:p>
            <a:r>
              <a:rPr lang="en-US" dirty="0" smtClean="0"/>
              <a:t>2 There are some olives in the pizza. </a:t>
            </a:r>
          </a:p>
          <a:p>
            <a:r>
              <a:rPr lang="en-US" dirty="0" smtClean="0"/>
              <a:t>3 There is an onion in the pizza. </a:t>
            </a:r>
          </a:p>
          <a:p>
            <a:r>
              <a:rPr lang="en-US" dirty="0" smtClean="0"/>
              <a:t>4 There is a pepper in the pizza.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 2 </a:t>
            </a:r>
          </a:p>
          <a:p>
            <a:r>
              <a:rPr lang="en-US" dirty="0" smtClean="0"/>
              <a:t>Ingredients: </a:t>
            </a:r>
          </a:p>
          <a:p>
            <a:r>
              <a:rPr lang="en-US" dirty="0" smtClean="0"/>
              <a:t>milk, chocolate, eggs, sugar, butter </a:t>
            </a:r>
          </a:p>
          <a:p>
            <a:r>
              <a:rPr lang="en-US" dirty="0" smtClean="0"/>
              <a:t>You need some chocolate. </a:t>
            </a:r>
          </a:p>
          <a:p>
            <a:r>
              <a:rPr lang="en-US" dirty="0" smtClean="0"/>
              <a:t>You need some eggs. </a:t>
            </a:r>
          </a:p>
          <a:p>
            <a:r>
              <a:rPr lang="en-US" dirty="0" smtClean="0"/>
              <a:t>You need some sugar. </a:t>
            </a:r>
          </a:p>
          <a:p>
            <a:r>
              <a:rPr lang="en-US" dirty="0" smtClean="0"/>
              <a:t>You need some butter.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Ex. 3 </a:t>
            </a:r>
          </a:p>
          <a:p>
            <a:r>
              <a:rPr lang="en-US" dirty="0" smtClean="0"/>
              <a:t>2 How many bananas do you want? Five bananas. </a:t>
            </a:r>
          </a:p>
          <a:p>
            <a:r>
              <a:rPr lang="en-US" dirty="0" smtClean="0"/>
              <a:t>3 How much olive oil do you want? Four bottles of olive oil. </a:t>
            </a:r>
          </a:p>
          <a:p>
            <a:r>
              <a:rPr lang="en-US" dirty="0" smtClean="0"/>
              <a:t>4 How many tomatoes do you want? Three </a:t>
            </a:r>
            <a:r>
              <a:rPr lang="en-US" dirty="0" err="1" smtClean="0"/>
              <a:t>toma</a:t>
            </a:r>
            <a:r>
              <a:rPr lang="en-US" dirty="0" smtClean="0"/>
              <a:t>&amp; toes. </a:t>
            </a:r>
          </a:p>
          <a:p>
            <a:r>
              <a:rPr lang="en-US" dirty="0" smtClean="0"/>
              <a:t>5 How much bread do you want? A loaf of bread. </a:t>
            </a:r>
          </a:p>
          <a:p>
            <a:r>
              <a:rPr lang="en-US" dirty="0" smtClean="0"/>
              <a:t>6 How many biscuits do you want? Four biscuits.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check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SB p 104 ex. 1-6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the test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https://pruffme.com/landing/u1392075/tmp1585812901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WB p 64 ex 5</a:t>
            </a:r>
          </a:p>
          <a:p>
            <a:r>
              <a:rPr lang="ru-RU" dirty="0" smtClean="0"/>
              <a:t>Списать слова 9 модуля в словари </a:t>
            </a:r>
          </a:p>
          <a:p>
            <a:endParaRPr lang="ru-RU" dirty="0" smtClean="0"/>
          </a:p>
          <a:p>
            <a:r>
              <a:rPr lang="ru-RU" dirty="0" smtClean="0"/>
              <a:t>Выслать фото словаря до </a:t>
            </a:r>
            <a:r>
              <a:rPr lang="ru-RU" smtClean="0"/>
              <a:t>17 часов вечера субботы</a:t>
            </a:r>
            <a:r>
              <a:rPr lang="ru-RU" dirty="0" smtClean="0"/>
              <a:t>, 18 апреля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Before we start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b="1" dirty="0" smtClean="0"/>
              <a:t>Make sure that you are sitting correctly.</a:t>
            </a:r>
          </a:p>
          <a:p>
            <a:r>
              <a:rPr lang="en-US" sz="4400" b="1" dirty="0" smtClean="0"/>
              <a:t>Turn on the lights.</a:t>
            </a:r>
          </a:p>
          <a:p>
            <a:r>
              <a:rPr lang="en-US" sz="4400" b="1" dirty="0" smtClean="0"/>
              <a:t>Get ready with your Student’s Books, notebooks and pens.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remember basic rules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36722" y="2492896"/>
          <a:ext cx="8827766" cy="2448272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961613"/>
                <a:gridCol w="4866153"/>
              </a:tblGrid>
              <a:tr h="2448272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Countable</a:t>
                      </a:r>
                      <a:r>
                        <a:rPr lang="en-US" sz="5400" baseline="0" dirty="0" smtClean="0"/>
                        <a:t> nouns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Uncountable nouns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76960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remember basic rules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2420888"/>
          <a:ext cx="8504238" cy="201622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04456"/>
                <a:gridCol w="4399782"/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en-US" sz="8800" dirty="0" smtClean="0"/>
                        <a:t>Some</a:t>
                      </a:r>
                      <a:r>
                        <a:rPr lang="en-US" sz="8800" baseline="0" dirty="0" smtClean="0"/>
                        <a:t> 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dirty="0" smtClean="0"/>
                        <a:t>Any</a:t>
                      </a:r>
                      <a:r>
                        <a:rPr lang="en-US" sz="8800" baseline="0" dirty="0" smtClean="0"/>
                        <a:t> </a:t>
                      </a:r>
                      <a:endParaRPr lang="ru-RU" sz="8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78497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remember basic rules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1628800"/>
          <a:ext cx="8504238" cy="4248472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504238"/>
              </a:tblGrid>
              <a:tr h="4248472">
                <a:tc>
                  <a:txBody>
                    <a:bodyPr/>
                    <a:lstStyle/>
                    <a:p>
                      <a:pPr algn="ctr"/>
                      <a:r>
                        <a:rPr lang="en-US" sz="8000" dirty="0" smtClean="0"/>
                        <a:t>Many/much/</a:t>
                      </a:r>
                    </a:p>
                    <a:p>
                      <a:pPr algn="ctr"/>
                      <a:r>
                        <a:rPr lang="en-US" sz="8000" dirty="0" smtClean="0"/>
                        <a:t>a lot of</a:t>
                      </a:r>
                      <a:r>
                        <a:rPr lang="en-US" sz="6600" dirty="0" smtClean="0"/>
                        <a:t>/</a:t>
                      </a:r>
                    </a:p>
                    <a:p>
                      <a:pPr algn="ctr"/>
                      <a:r>
                        <a:rPr lang="en-US" sz="6600" dirty="0" smtClean="0"/>
                        <a:t>(</a:t>
                      </a:r>
                      <a:r>
                        <a:rPr lang="en-US" sz="8000" dirty="0" smtClean="0"/>
                        <a:t>a)few/(a)little</a:t>
                      </a:r>
                      <a:endParaRPr lang="ru-RU" sz="8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check your home assignment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WB p 63 ex 1,2,3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152</TotalTime>
  <Words>278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Grammar practice</vt:lpstr>
      <vt:lpstr>Before we start</vt:lpstr>
      <vt:lpstr>Let’s remember basic rules</vt:lpstr>
      <vt:lpstr>Слайд 4</vt:lpstr>
      <vt:lpstr>Let’s remember basic rules</vt:lpstr>
      <vt:lpstr>Слайд 6</vt:lpstr>
      <vt:lpstr>Let’s remember basic rules</vt:lpstr>
      <vt:lpstr>Слайд 8</vt:lpstr>
      <vt:lpstr>Let’s check your home assignment</vt:lpstr>
      <vt:lpstr>key:</vt:lpstr>
      <vt:lpstr>key: </vt:lpstr>
      <vt:lpstr>key:</vt:lpstr>
      <vt:lpstr>Progress check</vt:lpstr>
      <vt:lpstr>Let’s do the test</vt:lpstr>
      <vt:lpstr>Home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practice</dc:title>
  <dc:creator>Хозяин</dc:creator>
  <cp:lastModifiedBy>1</cp:lastModifiedBy>
  <cp:revision>18</cp:revision>
  <dcterms:created xsi:type="dcterms:W3CDTF">2020-04-07T08:17:16Z</dcterms:created>
  <dcterms:modified xsi:type="dcterms:W3CDTF">2020-04-16T08:35:06Z</dcterms:modified>
</cp:coreProperties>
</file>