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2126"/>
    <a:srgbClr val="3729E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928670"/>
            <a:ext cx="4484943" cy="5232433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Draw the times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sz="4400" dirty="0" smtClean="0"/>
              <a:t>- 10 o’clock</a:t>
            </a:r>
          </a:p>
          <a:p>
            <a:pPr algn="ctr"/>
            <a:r>
              <a:rPr lang="en-US" sz="4400" dirty="0" smtClean="0"/>
              <a:t>- half past four</a:t>
            </a:r>
          </a:p>
          <a:p>
            <a:pPr algn="ctr"/>
            <a:r>
              <a:rPr lang="en-US" sz="4400" dirty="0" smtClean="0"/>
              <a:t>- quarter to seven</a:t>
            </a:r>
          </a:p>
          <a:p>
            <a:pPr algn="ctr"/>
            <a:r>
              <a:rPr lang="en-US" sz="4400" dirty="0" smtClean="0"/>
              <a:t>- quarter past six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en-US" b="1" dirty="0" smtClean="0"/>
              <a:t>Put </a:t>
            </a:r>
            <a:r>
              <a:rPr lang="en-US" b="1" i="1" dirty="0" smtClean="0"/>
              <a:t>How</a:t>
            </a:r>
            <a:r>
              <a:rPr lang="en-US" b="1" dirty="0" smtClean="0"/>
              <a:t> </a:t>
            </a:r>
            <a:r>
              <a:rPr lang="en-US" b="1" i="1" dirty="0" smtClean="0"/>
              <a:t>much</a:t>
            </a:r>
            <a:r>
              <a:rPr lang="en-US" b="1" dirty="0" smtClean="0"/>
              <a:t> or </a:t>
            </a:r>
            <a:r>
              <a:rPr lang="en-US" b="1" i="1" dirty="0" smtClean="0"/>
              <a:t>How</a:t>
            </a:r>
            <a:r>
              <a:rPr lang="en-US" b="1" dirty="0" smtClean="0"/>
              <a:t> </a:t>
            </a:r>
            <a:r>
              <a:rPr lang="en-US" b="1" i="1" dirty="0" smtClean="0"/>
              <a:t>many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85926"/>
            <a:ext cx="7500990" cy="4286280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 smtClean="0">
                <a:solidFill>
                  <a:srgbClr val="F12126"/>
                </a:solidFill>
              </a:rPr>
              <a:t>Butter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Shops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Animals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Juice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Soup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Sweets</a:t>
            </a:r>
          </a:p>
          <a:p>
            <a:r>
              <a:rPr lang="en-US" sz="4300" dirty="0" smtClean="0">
                <a:solidFill>
                  <a:srgbClr val="F12126"/>
                </a:solidFill>
              </a:rPr>
              <a:t>Books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correct verb?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92D050"/>
                </a:solidFill>
              </a:rPr>
              <a:t>Next winter Tiny </a:t>
            </a:r>
            <a:r>
              <a:rPr lang="en-US" b="1" i="1" dirty="0" smtClean="0">
                <a:solidFill>
                  <a:srgbClr val="F12126"/>
                </a:solidFill>
              </a:rPr>
              <a:t>have/will have/had </a:t>
            </a:r>
            <a:r>
              <a:rPr lang="en-US" b="1" dirty="0" smtClean="0">
                <a:solidFill>
                  <a:srgbClr val="92D050"/>
                </a:solidFill>
              </a:rPr>
              <a:t>a birthday party.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92D050"/>
                </a:solidFill>
              </a:rPr>
              <a:t>This week the weather </a:t>
            </a:r>
            <a:r>
              <a:rPr lang="en-US" b="1" i="1" dirty="0" smtClean="0">
                <a:solidFill>
                  <a:srgbClr val="F12126"/>
                </a:solidFill>
              </a:rPr>
              <a:t>is/was/will be </a:t>
            </a:r>
            <a:r>
              <a:rPr lang="en-US" b="1" dirty="0" smtClean="0">
                <a:solidFill>
                  <a:srgbClr val="92D050"/>
                </a:solidFill>
              </a:rPr>
              <a:t>warm.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92D050"/>
                </a:solidFill>
              </a:rPr>
              <a:t>My parents </a:t>
            </a:r>
            <a:r>
              <a:rPr lang="en-US" b="1" dirty="0" smtClean="0">
                <a:solidFill>
                  <a:srgbClr val="F12126"/>
                </a:solidFill>
              </a:rPr>
              <a:t>go/goes/went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92D050"/>
                </a:solidFill>
              </a:rPr>
              <a:t>to dance every Saturday.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92D050"/>
                </a:solidFill>
              </a:rPr>
              <a:t>The elephant </a:t>
            </a:r>
            <a:r>
              <a:rPr lang="en-US" b="1" i="1" dirty="0" smtClean="0">
                <a:solidFill>
                  <a:srgbClr val="F12126"/>
                </a:solidFill>
              </a:rPr>
              <a:t>drink/drinks/ will drink </a:t>
            </a:r>
            <a:r>
              <a:rPr lang="en-US" b="1" i="1" dirty="0" smtClean="0">
                <a:solidFill>
                  <a:srgbClr val="92D050"/>
                </a:solidFill>
              </a:rPr>
              <a:t>a lot of </a:t>
            </a:r>
            <a:r>
              <a:rPr lang="en-US" b="1" dirty="0" smtClean="0">
                <a:solidFill>
                  <a:srgbClr val="92D050"/>
                </a:solidFill>
              </a:rPr>
              <a:t>water. </a:t>
            </a:r>
            <a:endParaRPr lang="ru-RU" b="1" dirty="0" smtClean="0">
              <a:solidFill>
                <a:srgbClr val="92D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We are going to prepare for the test</a:t>
            </a:r>
            <a:endParaRPr lang="ru-RU" b="1" dirty="0"/>
          </a:p>
        </p:txBody>
      </p:sp>
      <p:pic>
        <p:nvPicPr>
          <p:cNvPr id="1026" name="Picture 2" descr="C:\Users\1\Desktop\для школы\English 4 класс\tes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50" y="1767681"/>
            <a:ext cx="62865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/>
          <a:lstStyle/>
          <a:p>
            <a:r>
              <a:rPr lang="en-US" dirty="0" smtClean="0"/>
              <a:t>Read the short texts. What are they about?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7858180" cy="392909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7030A0"/>
                </a:solidFill>
              </a:rPr>
              <a:t>My mother is a doctor. My father is a teacher.  I’ve got a younger sister. She is six. In summer we go to my Granny’s village.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Yesterday we went to the Zoo and I saw a kangaroo there. Its front legs are short and its back legs are long. Kangaroos can run very quickly.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solidFill>
                  <a:srgbClr val="008000"/>
                </a:solidFill>
              </a:rPr>
              <a:t>I like summer. I like swimming and playing football. I don’t like winter because it’s frosty in winter.</a:t>
            </a:r>
          </a:p>
          <a:p>
            <a:pPr marL="514350" indent="-514350">
              <a:buAutoNum type="arabicPeriod"/>
            </a:pPr>
            <a:endParaRPr lang="en-US" sz="2400" dirty="0" smtClean="0">
              <a:solidFill>
                <a:srgbClr val="008000"/>
              </a:solidFill>
            </a:endParaRPr>
          </a:p>
          <a:p>
            <a:pPr marL="514350" indent="-514350"/>
            <a:r>
              <a:rPr lang="en-US" sz="2400" dirty="0" smtClean="0">
                <a:solidFill>
                  <a:schemeClr val="tx1"/>
                </a:solidFill>
              </a:rPr>
              <a:t>A) Seasons   B) family  C) wild animal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en-US" b="1" dirty="0" smtClean="0"/>
              <a:t>Find the mistakes and correct them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285992"/>
            <a:ext cx="7500990" cy="3000396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 waiter works at a hospital.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He are a greengrocer.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 postman helps sick people.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 doctor teachers children.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 baker fixes cars.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b="1" i="1" dirty="0" smtClean="0">
                <a:solidFill>
                  <a:schemeClr val="tx1"/>
                </a:solidFill>
              </a:rPr>
              <a:t>A waiter doesn’t … he …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en-US" dirty="0" smtClean="0"/>
              <a:t>How do we read letter ‘a’?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714620"/>
            <a:ext cx="7572428" cy="3286148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4400" b="1" i="1" dirty="0" smtClean="0">
                <a:solidFill>
                  <a:schemeClr val="tx1"/>
                </a:solidFill>
              </a:rPr>
              <a:t>name, car, take, cat, park, fat, skate, make, bag, artist, armchair, flag</a:t>
            </a:r>
            <a:endParaRPr lang="ru-RU" sz="4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en-US" dirty="0" smtClean="0"/>
              <a:t>Choose the correct variant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928802"/>
            <a:ext cx="7786742" cy="442915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1.There are </a:t>
            </a:r>
            <a:r>
              <a:rPr lang="en-US" b="1" i="1" dirty="0" smtClean="0">
                <a:solidFill>
                  <a:schemeClr val="tx1"/>
                </a:solidFill>
              </a:rPr>
              <a:t>much/ a lot of </a:t>
            </a:r>
            <a:r>
              <a:rPr lang="en-US" dirty="0" smtClean="0">
                <a:solidFill>
                  <a:schemeClr val="tx1"/>
                </a:solidFill>
              </a:rPr>
              <a:t>tomatoes in the salad.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2. A waiter </a:t>
            </a:r>
            <a:r>
              <a:rPr lang="en-US" b="1" i="1" dirty="0" smtClean="0">
                <a:solidFill>
                  <a:schemeClr val="tx1"/>
                </a:solidFill>
              </a:rPr>
              <a:t>serve/serves </a:t>
            </a:r>
            <a:r>
              <a:rPr lang="en-US" dirty="0" smtClean="0">
                <a:solidFill>
                  <a:schemeClr val="tx1"/>
                </a:solidFill>
              </a:rPr>
              <a:t>people.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 Does he often </a:t>
            </a:r>
            <a:r>
              <a:rPr lang="en-US" b="1" i="1" dirty="0" smtClean="0">
                <a:solidFill>
                  <a:schemeClr val="tx1"/>
                </a:solidFill>
              </a:rPr>
              <a:t>play/plays </a:t>
            </a:r>
            <a:r>
              <a:rPr lang="en-US" dirty="0" smtClean="0">
                <a:solidFill>
                  <a:schemeClr val="tx1"/>
                </a:solidFill>
              </a:rPr>
              <a:t>soccer?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4.Larry </a:t>
            </a:r>
            <a:r>
              <a:rPr lang="en-US" b="1" i="1" dirty="0" smtClean="0">
                <a:solidFill>
                  <a:schemeClr val="tx1"/>
                </a:solidFill>
              </a:rPr>
              <a:t>has/have</a:t>
            </a:r>
            <a:r>
              <a:rPr lang="en-US" dirty="0" smtClean="0">
                <a:solidFill>
                  <a:schemeClr val="tx1"/>
                </a:solidFill>
              </a:rPr>
              <a:t> a sister.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5.Look! Bob </a:t>
            </a:r>
            <a:r>
              <a:rPr lang="en-US" b="1" i="1" dirty="0" smtClean="0">
                <a:solidFill>
                  <a:schemeClr val="tx1"/>
                </a:solidFill>
              </a:rPr>
              <a:t>diving/ is diving/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6. I have five </a:t>
            </a:r>
            <a:r>
              <a:rPr lang="en-US" b="1" i="1" dirty="0" smtClean="0">
                <a:solidFill>
                  <a:schemeClr val="tx1"/>
                </a:solidFill>
              </a:rPr>
              <a:t>apples/apple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7.His </a:t>
            </a:r>
            <a:r>
              <a:rPr lang="en-US" b="1" i="1" dirty="0" smtClean="0">
                <a:solidFill>
                  <a:schemeClr val="tx1"/>
                </a:solidFill>
              </a:rPr>
              <a:t>sister/sister’s</a:t>
            </a:r>
            <a:r>
              <a:rPr lang="en-US" dirty="0" smtClean="0">
                <a:solidFill>
                  <a:schemeClr val="tx1"/>
                </a:solidFill>
              </a:rPr>
              <a:t> name is Lulu.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Make sentences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1. </a:t>
            </a:r>
            <a:r>
              <a:rPr lang="en-US" sz="3600" smtClean="0"/>
              <a:t>a/twice/</a:t>
            </a:r>
            <a:r>
              <a:rPr lang="en-US" sz="3600" smtClean="0"/>
              <a:t>I/</a:t>
            </a:r>
            <a:r>
              <a:rPr lang="en-US" sz="3600" smtClean="0"/>
              <a:t>cinema/the/go/to/week</a:t>
            </a:r>
            <a:r>
              <a:rPr lang="en-US" sz="3600" dirty="0" smtClean="0"/>
              <a:t>/</a:t>
            </a:r>
          </a:p>
          <a:p>
            <a:pPr algn="ctr">
              <a:buNone/>
            </a:pPr>
            <a:r>
              <a:rPr lang="en-US" sz="3600" dirty="0" smtClean="0"/>
              <a:t>2. do/How/play/computer/you/often/?</a:t>
            </a:r>
          </a:p>
          <a:p>
            <a:pPr algn="ctr">
              <a:buNone/>
            </a:pPr>
            <a:r>
              <a:rPr lang="en-US" sz="3600" dirty="0" smtClean="0"/>
              <a:t>3. is/What/food/your/</a:t>
            </a:r>
            <a:r>
              <a:rPr lang="en-US" sz="3600" dirty="0" err="1" smtClean="0"/>
              <a:t>favourite</a:t>
            </a:r>
            <a:r>
              <a:rPr lang="en-US" sz="3600" dirty="0" smtClean="0"/>
              <a:t>/?</a:t>
            </a:r>
          </a:p>
          <a:p>
            <a:pPr algn="ctr">
              <a:buNone/>
            </a:pPr>
            <a:r>
              <a:rPr lang="en-US" sz="3600" dirty="0" smtClean="0"/>
              <a:t>4. don’t/for /have/I/soup/breakfast.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/>
          <a:lstStyle/>
          <a:p>
            <a:r>
              <a:rPr lang="en-US" b="1" dirty="0" smtClean="0"/>
              <a:t>Write the numbers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1928802"/>
            <a:ext cx="7786742" cy="435771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Seven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Fourteen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Twenty-five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Sixty-seven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Thirty two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Eighty-one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Ninety-three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One hundred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858180" cy="1714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Write the adjectives in the comparative and superlative degrees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7072362" cy="3429024"/>
          </a:xfrm>
        </p:spPr>
        <p:txBody>
          <a:bodyPr>
            <a:normAutofit lnSpcReduction="10000"/>
          </a:bodyPr>
          <a:lstStyle/>
          <a:p>
            <a:r>
              <a:rPr lang="en-US" sz="5100" dirty="0" smtClean="0">
                <a:solidFill>
                  <a:srgbClr val="3729E9"/>
                </a:solidFill>
              </a:rPr>
              <a:t>Old</a:t>
            </a:r>
          </a:p>
          <a:p>
            <a:r>
              <a:rPr lang="en-US" sz="5100" dirty="0" smtClean="0">
                <a:solidFill>
                  <a:srgbClr val="3729E9"/>
                </a:solidFill>
              </a:rPr>
              <a:t>Nice</a:t>
            </a:r>
          </a:p>
          <a:p>
            <a:r>
              <a:rPr lang="en-US" sz="5100" dirty="0" smtClean="0">
                <a:solidFill>
                  <a:srgbClr val="3729E9"/>
                </a:solidFill>
              </a:rPr>
              <a:t>Merry</a:t>
            </a:r>
          </a:p>
          <a:p>
            <a:r>
              <a:rPr lang="en-US" sz="5100" dirty="0" smtClean="0">
                <a:solidFill>
                  <a:srgbClr val="3729E9"/>
                </a:solidFill>
              </a:rPr>
              <a:t>Interesting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225</Words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We are going to prepare for the test</vt:lpstr>
      <vt:lpstr>Read the short texts. What are they about?</vt:lpstr>
      <vt:lpstr>Find the mistakes and correct them</vt:lpstr>
      <vt:lpstr>How do we read letter ‘a’?</vt:lpstr>
      <vt:lpstr>Choose the correct variant</vt:lpstr>
      <vt:lpstr>Make sentences</vt:lpstr>
      <vt:lpstr>Write the numbers</vt:lpstr>
      <vt:lpstr>Write the adjectives in the comparative and superlative degrees</vt:lpstr>
      <vt:lpstr>Draw the times</vt:lpstr>
      <vt:lpstr>Put How much or How many</vt:lpstr>
      <vt:lpstr>What’s the correct verb?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</cp:revision>
  <dcterms:created xsi:type="dcterms:W3CDTF">2020-05-25T05:33:16Z</dcterms:created>
  <dcterms:modified xsi:type="dcterms:W3CDTF">2020-05-25T06:54:14Z</dcterms:modified>
</cp:coreProperties>
</file>