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3001"/>
            <a:ext cx="5715000" cy="1447799"/>
          </a:xfrm>
        </p:spPr>
        <p:txBody>
          <a:bodyPr/>
          <a:lstStyle/>
          <a:p>
            <a:r>
              <a:rPr lang="ru-RU" dirty="0" smtClean="0"/>
              <a:t>Традиционные общества Востока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219200"/>
          </a:xfrm>
        </p:spPr>
        <p:txBody>
          <a:bodyPr/>
          <a:lstStyle/>
          <a:p>
            <a:r>
              <a:rPr lang="ru-RU" dirty="0" smtClean="0"/>
              <a:t>История 8 класс</a:t>
            </a:r>
            <a:endParaRPr lang="ru-RU" dirty="0"/>
          </a:p>
        </p:txBody>
      </p:sp>
      <p:pic>
        <p:nvPicPr>
          <p:cNvPr id="1026" name="Picture 2" descr="C:\Users\Семен\Desktop\сакура-и-японская-пагода-в-honpo-ji-10868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3962400" cy="2916237"/>
          </a:xfrm>
          <a:prstGeom prst="rect">
            <a:avLst/>
          </a:prstGeom>
          <a:noFill/>
        </p:spPr>
      </p:pic>
      <p:pic>
        <p:nvPicPr>
          <p:cNvPr id="1027" name="Picture 3" descr="C:\Users\Семен\Desktop\0d915ffd9845ebffb782478a8e6165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0"/>
            <a:ext cx="3013075" cy="287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Сословный строй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5181600" cy="5059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Во всех традиционных обществах сословие военных занимало верхнюю ступень иерархии. В Индии князья – раджи принадлежали к касте воинов.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Японии  особым почётом пользовалось сословие самураев( от « </a:t>
            </a:r>
            <a:r>
              <a:rPr lang="ru-RU" sz="2400" dirty="0" err="1" smtClean="0"/>
              <a:t>самурау</a:t>
            </a:r>
            <a:r>
              <a:rPr lang="ru-RU" sz="2400" dirty="0" smtClean="0"/>
              <a:t>» – служить). У самураев были свои военные организации и культ меча. Чтобы опробовать новый меч. Самураю разрешалось убить на улице неприкасаемого. Кроме военного искусства самураю разрешалось заниматься составлением букетов и участвовать в чайных церемониях</a:t>
            </a:r>
            <a:endParaRPr lang="ru-RU" sz="2400" dirty="0"/>
          </a:p>
        </p:txBody>
      </p:sp>
      <p:pic>
        <p:nvPicPr>
          <p:cNvPr id="10242" name="Picture 2" descr="C:\Users\Семен\Desktop\1484829443_1a-3ae5b9f3cb3c9a2bd01da0e2d4316e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3524250" cy="537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Религии Востока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49530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Большинство восточных религий считаются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неавторитарными</a:t>
            </a:r>
            <a:r>
              <a:rPr lang="ru-RU" sz="2400" dirty="0" smtClean="0"/>
              <a:t>, т.е. в них отсутствует единое строгое божество, требующее поклонения. Скорее, это </a:t>
            </a:r>
            <a:r>
              <a:rPr lang="ru-RU" sz="2400" b="1" dirty="0" smtClean="0"/>
              <a:t>этические учения </a:t>
            </a:r>
            <a:r>
              <a:rPr lang="ru-RU" sz="2400" dirty="0" smtClean="0"/>
              <a:t>о правилах жизни и сохранении достоинства.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Китае – это </a:t>
            </a:r>
            <a:r>
              <a:rPr lang="ru-RU" sz="2400" b="1" dirty="0" smtClean="0"/>
              <a:t>конфуцианство . Конфуций</a:t>
            </a:r>
            <a:r>
              <a:rPr lang="ru-RU" sz="2400" dirty="0" smtClean="0"/>
              <a:t> – китайский философ 6 – 5 </a:t>
            </a:r>
            <a:r>
              <a:rPr lang="ru-RU" sz="2400" dirty="0" err="1" smtClean="0"/>
              <a:t>вв</a:t>
            </a:r>
            <a:r>
              <a:rPr lang="ru-RU" sz="2400" dirty="0" smtClean="0"/>
              <a:t> до н.э.  Его учение « о благородном человеке» предписывало </a:t>
            </a:r>
            <a:r>
              <a:rPr lang="ru-RU" sz="2400" b="1" dirty="0" smtClean="0"/>
              <a:t>пять добродетелей: мудрость, гуманность, верность, почитание старших и мужество</a:t>
            </a:r>
            <a:endParaRPr lang="ru-RU" sz="2400" b="1" dirty="0"/>
          </a:p>
        </p:txBody>
      </p:sp>
      <p:pic>
        <p:nvPicPr>
          <p:cNvPr id="11266" name="Picture 2" descr="C:\Users\Семен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2766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Религии Востока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800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Буддизм был распространён в Индии, Японии и Китае. Появился </a:t>
            </a:r>
            <a:r>
              <a:rPr lang="ru-RU" sz="2400" b="1" dirty="0" smtClean="0"/>
              <a:t>буддизм </a:t>
            </a:r>
            <a:r>
              <a:rPr lang="ru-RU" sz="2400" dirty="0" smtClean="0"/>
              <a:t>в то же время, что и конфуцианство – в </a:t>
            </a:r>
            <a:r>
              <a:rPr lang="ru-RU" sz="2400" b="1" dirty="0" smtClean="0"/>
              <a:t>6 веке до н.э. в Индии</a:t>
            </a:r>
            <a:r>
              <a:rPr lang="ru-RU" sz="2400" dirty="0" smtClean="0"/>
              <a:t>. Буддизм призывал верующих к </a:t>
            </a:r>
            <a:r>
              <a:rPr lang="ru-RU" sz="2400" b="1" dirty="0" smtClean="0"/>
              <a:t>постоянному самосовершенствованию</a:t>
            </a:r>
            <a:r>
              <a:rPr lang="ru-RU" sz="2400" dirty="0" smtClean="0"/>
              <a:t>, указывал, что путь к Спасению находится в руках самого человека, независимо от его общественного положения. Любой человек, став на путь Будды, может достигнуть блаженства. </a:t>
            </a:r>
            <a:endParaRPr lang="ru-RU" sz="2400" dirty="0"/>
          </a:p>
        </p:txBody>
      </p:sp>
      <p:pic>
        <p:nvPicPr>
          <p:cNvPr id="12290" name="Picture 2" descr="C:\Users\Семен\Desktop\буд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429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Религии Востока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54101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В Японии распространена религия синтоизм – </a:t>
            </a:r>
            <a:r>
              <a:rPr lang="ru-RU" sz="2400" b="1" dirty="0" smtClean="0"/>
              <a:t>от японского « синто» – </a:t>
            </a:r>
            <a:r>
              <a:rPr lang="ru-RU" sz="2400" dirty="0" smtClean="0"/>
              <a:t>путь богов. В синтоизме, как в язычестве, множество богов и духов. Главная богиня Солнца – </a:t>
            </a:r>
            <a:r>
              <a:rPr lang="ru-RU" sz="2400" b="1" dirty="0" err="1" smtClean="0"/>
              <a:t>Аматэрасу</a:t>
            </a:r>
            <a:r>
              <a:rPr lang="ru-RU" sz="2400" b="1" dirty="0" smtClean="0"/>
              <a:t>- от неё ведут род японские императо</a:t>
            </a:r>
            <a:r>
              <a:rPr lang="ru-RU" sz="2400" dirty="0" smtClean="0"/>
              <a:t>ры. Перед Небом и императором всё должно преклоняться ,законы Неба и Государя непреложны. </a:t>
            </a:r>
          </a:p>
          <a:p>
            <a:pPr>
              <a:buNone/>
            </a:pPr>
            <a:r>
              <a:rPr lang="ru-RU" sz="2400" dirty="0" smtClean="0"/>
              <a:t>Все восточные религии требуют  послушания и уважения к власти.</a:t>
            </a:r>
            <a:endParaRPr lang="ru-RU" sz="2400" dirty="0"/>
          </a:p>
        </p:txBody>
      </p:sp>
      <p:pic>
        <p:nvPicPr>
          <p:cNvPr id="13314" name="Picture 2" descr="C:\Users\Семен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43000"/>
            <a:ext cx="33623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Из параграфа №28 знать сущность и происхождение религий: конфуцианства, буддизма, синтоизма. </a:t>
            </a:r>
            <a:endParaRPr lang="ru-RU" smtClean="0"/>
          </a:p>
          <a:p>
            <a:pPr marL="514350" indent="-514350">
              <a:buAutoNum type="arabicPeriod"/>
            </a:pPr>
            <a:r>
              <a:rPr lang="ru-RU" smtClean="0"/>
              <a:t>Уметь </a:t>
            </a:r>
            <a:r>
              <a:rPr lang="ru-RU" dirty="0" smtClean="0"/>
              <a:t>называть особенности и черты традиционных обществ Востока.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традиционного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4983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Традиционным</a:t>
            </a:r>
            <a:r>
              <a:rPr lang="ru-RU" dirty="0" smtClean="0"/>
              <a:t> обществом называют те общества, которые основаны на использовании </a:t>
            </a:r>
            <a:r>
              <a:rPr lang="ru-RU" b="1" dirty="0" smtClean="0"/>
              <a:t>ручного труда, земли как главного  </a:t>
            </a:r>
            <a:r>
              <a:rPr lang="ru-RU" dirty="0" smtClean="0"/>
              <a:t>источника богатства и регулируются жесткими правилами( традицией). Синоним традиционного общества – </a:t>
            </a:r>
            <a:r>
              <a:rPr lang="ru-RU" b="1" dirty="0" err="1" smtClean="0"/>
              <a:t>доиндустриальное</a:t>
            </a:r>
            <a:r>
              <a:rPr lang="ru-RU" dirty="0" smtClean="0"/>
              <a:t> или </a:t>
            </a:r>
            <a:r>
              <a:rPr lang="ru-RU" b="1" dirty="0" smtClean="0"/>
              <a:t>аграрное</a:t>
            </a:r>
            <a:r>
              <a:rPr lang="ru-RU" dirty="0" smtClean="0"/>
              <a:t> общество</a:t>
            </a:r>
            <a:endParaRPr lang="ru-RU" dirty="0"/>
          </a:p>
        </p:txBody>
      </p:sp>
      <p:pic>
        <p:nvPicPr>
          <p:cNvPr id="2050" name="Picture 2" descr="C:\Users\Семен\Desktop\traditc-obshchestvo-chto-tak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 богатства - 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Даже в Европе до революций  земля (вся!) принадлежала королю. А в восточных государствах верховная власть строго следила за тем, чтобы земля не стала собственностью отдельных лиц. </a:t>
            </a:r>
          </a:p>
          <a:p>
            <a:pPr>
              <a:buNone/>
            </a:pPr>
            <a:r>
              <a:rPr lang="ru-RU" sz="2400" dirty="0" smtClean="0"/>
              <a:t>В Индии государство предоставляло знатным людям земли в пользование, за это человек должен был </a:t>
            </a:r>
            <a:r>
              <a:rPr lang="ru-RU" sz="2400" b="1" dirty="0" smtClean="0"/>
              <a:t>платить налог и содержать военные отряды. Передавать земли по наследству запрещалось.</a:t>
            </a:r>
            <a:endParaRPr lang="ru-RU" sz="2400" b="1" dirty="0"/>
          </a:p>
        </p:txBody>
      </p:sp>
      <p:pic>
        <p:nvPicPr>
          <p:cNvPr id="3074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95400"/>
            <a:ext cx="2667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 богатства - 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5029200" cy="513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 Китае все земли делились на государственные и «народные».  Большинство государственных земель отдавалось крестьянам в пользование, за что они уплачивали налог и служить в войске. Продажа земли строго запрещалась.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Японии земля хоть и принадлежала местным князьям, но император имел право её перераспределять, а иногда и </a:t>
            </a:r>
            <a:r>
              <a:rPr lang="ru-RU" sz="2400" dirty="0" err="1" smtClean="0"/>
              <a:t>конфисковывать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Во всех восточных обществах верховным собственником земли было государство.</a:t>
            </a:r>
            <a:endParaRPr lang="ru-RU" sz="2400" dirty="0"/>
          </a:p>
        </p:txBody>
      </p:sp>
      <p:pic>
        <p:nvPicPr>
          <p:cNvPr id="4098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3429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контроль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1910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Государство в странах Востока строго следило за исполнением традиций. Даже одежда была </a:t>
            </a:r>
            <a:r>
              <a:rPr lang="ru-RU" sz="2400" dirty="0" err="1" smtClean="0"/>
              <a:t>регламенитирована</a:t>
            </a:r>
            <a:r>
              <a:rPr lang="ru-RU" sz="2400" dirty="0" smtClean="0"/>
              <a:t>. В Китае государство устанавливало </a:t>
            </a:r>
            <a:r>
              <a:rPr lang="ru-RU" sz="2400" b="1" dirty="0" smtClean="0"/>
              <a:t>монополию на производство чая и соли.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Торговля с другими странами была под запретом. В </a:t>
            </a:r>
            <a:r>
              <a:rPr lang="ru-RU" sz="2400" b="1" dirty="0" smtClean="0"/>
              <a:t>Японии крестьяне обязаны были сразу продавать свой урожай государству.</a:t>
            </a:r>
            <a:endParaRPr lang="ru-RU" sz="2400" b="1" dirty="0"/>
          </a:p>
        </p:txBody>
      </p:sp>
      <p:pic>
        <p:nvPicPr>
          <p:cNvPr id="5122" name="Picture 2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886200" cy="4724400"/>
          </a:xfrm>
          <a:prstGeom prst="rect">
            <a:avLst/>
          </a:prstGeom>
          <a:noFill/>
        </p:spPr>
      </p:pic>
      <p:pic>
        <p:nvPicPr>
          <p:cNvPr id="5123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200977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контроль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43434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Города также находились под контролем государства. В Китае  каждый житель города был зарегистрирован в специальной книге, приписан к своей улице и кварталу и  был обязан каждый месяц ходить  в городское управление на проверку.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Крестьянам в городе строго запрещалось смотреть театральные представления.</a:t>
            </a:r>
            <a:endParaRPr lang="ru-RU" sz="2400" dirty="0"/>
          </a:p>
        </p:txBody>
      </p:sp>
      <p:pic>
        <p:nvPicPr>
          <p:cNvPr id="6146" name="Picture 2" descr="C:\Users\Семен\Desktop\Bunzi-ko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9116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коллектива в традиционном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В традиционном обществе при господстве тяжёлого ручного труда человек всегда был включён в коллектив.  Крестьянская община в Индии  строго следила, чтобы все обязанности и роли передавались по наследству. Уходя из общины, крестьянин терял все свои права. На которые мог рассчитывать в своей деревне. Община несла ответственность за сбор налогов.</a:t>
            </a:r>
            <a:endParaRPr lang="ru-RU" sz="2400" dirty="0"/>
          </a:p>
        </p:txBody>
      </p:sp>
      <p:pic>
        <p:nvPicPr>
          <p:cNvPr id="7170" name="Picture 2" descr="C:\Users\Семен\Desktop\24_clip_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267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коллектива в традиционном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441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Не только крестьяне нуждались в защите коллектива. К купцам  в 17 – 18 веках со стороны государства было насторожённое отношение. Их считали « паразитами», которые сами ничего не производят. Купцы тоже старались объединяться в гильдии и помогать друг другу.  Образ жизни купцов был суров: ранний подъём, работа допоздна, бережливость, преданность семейному делу. Ремесленники в городах тоже селились в одном районе и передавали секреты мастерства только своим детям.</a:t>
            </a:r>
            <a:endParaRPr lang="ru-RU" sz="2400" dirty="0"/>
          </a:p>
        </p:txBody>
      </p:sp>
      <p:pic>
        <p:nvPicPr>
          <p:cNvPr id="8194" name="Picture 2" descr="C:\Users\Семен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19812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Сословный строй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572000" cy="5211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Для традиционных обществ характерно разделение населения на сословия , причём без возможности перехода. В Индии это касты и </a:t>
            </a:r>
            <a:r>
              <a:rPr lang="ru-RU" sz="2400" dirty="0" err="1" smtClean="0"/>
              <a:t>варны</a:t>
            </a:r>
            <a:r>
              <a:rPr lang="ru-RU" sz="2400" dirty="0" smtClean="0"/>
              <a:t>. В Японии и Китае сословия отгораживались друг от друга традициями.  Государство следило за соблюдением традиций и правил. В Японии всё население разделялось на четыре сословия: </a:t>
            </a:r>
            <a:r>
              <a:rPr lang="ru-RU" sz="2400" b="1" dirty="0" smtClean="0"/>
              <a:t>воины, крестьяне, ремесленники и купцы. </a:t>
            </a:r>
            <a:r>
              <a:rPr lang="ru-RU" sz="2400" dirty="0" smtClean="0"/>
              <a:t>Учёные, </a:t>
            </a:r>
            <a:r>
              <a:rPr lang="ru-RU" sz="2400" dirty="0" err="1" smtClean="0"/>
              <a:t>придворные,врачи</a:t>
            </a:r>
            <a:r>
              <a:rPr lang="ru-RU" sz="2400" dirty="0" smtClean="0"/>
              <a:t> и священники в сословия не входили. Принадлежность к сословию сразу определялась по одежде.</a:t>
            </a:r>
            <a:endParaRPr lang="ru-RU" sz="2400" dirty="0"/>
          </a:p>
        </p:txBody>
      </p:sp>
      <p:pic>
        <p:nvPicPr>
          <p:cNvPr id="9218" name="Picture 2" descr="C:\Users\Семен\Desktop\1bad7a84270abf3d87dc18dbcdb0b8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1"/>
            <a:ext cx="40481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806</Words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Традиционные общества Востока</vt:lpstr>
      <vt:lpstr>Понятие традиционного общества</vt:lpstr>
      <vt:lpstr>Источник богатства - земля</vt:lpstr>
      <vt:lpstr>Источник богатства - земля</vt:lpstr>
      <vt:lpstr>Государственный контроль</vt:lpstr>
      <vt:lpstr>Государственный контроль</vt:lpstr>
      <vt:lpstr>Роль коллектива в традиционном обществе</vt:lpstr>
      <vt:lpstr>Роль коллектива в традиционном обществе</vt:lpstr>
      <vt:lpstr>Сословный строй</vt:lpstr>
      <vt:lpstr>Сословный строй</vt:lpstr>
      <vt:lpstr>Религии Востока</vt:lpstr>
      <vt:lpstr>Религии Востока</vt:lpstr>
      <vt:lpstr>Религии Востока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общества Востока</dc:title>
  <dc:creator>Семен</dc:creator>
  <cp:lastModifiedBy>Семен</cp:lastModifiedBy>
  <cp:revision>18</cp:revision>
  <dcterms:created xsi:type="dcterms:W3CDTF">2020-09-26T02:22:39Z</dcterms:created>
  <dcterms:modified xsi:type="dcterms:W3CDTF">2020-09-26T04:28:20Z</dcterms:modified>
</cp:coreProperties>
</file>