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ufo.me/dict/dal/%D1%81%D0%BE%D0%B2%D0%B5%D1%81%D1%82%D1%8C" TargetMode="External"/><Relationship Id="rId2" Type="http://schemas.openxmlformats.org/officeDocument/2006/relationships/hyperlink" Target="https://ru.wikipedia.org/wiki/%D0%A1%D0%BE%D0%B2%D0%B5%D1%81%D1%82%D1%8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проблема человека в философии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066800"/>
          </a:xfrm>
        </p:spPr>
        <p:txBody>
          <a:bodyPr/>
          <a:lstStyle/>
          <a:p>
            <a:r>
              <a:rPr lang="ru-RU" dirty="0" smtClean="0"/>
              <a:t>Обществознание 10 класс</a:t>
            </a:r>
            <a:endParaRPr lang="ru-RU" dirty="0"/>
          </a:p>
        </p:txBody>
      </p:sp>
      <p:pic>
        <p:nvPicPr>
          <p:cNvPr id="4098" name="Picture 2" descr="C:\Users\Семен\Desktop\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510222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Сознание как феномен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Хочу предложить вам материал из сети:  </a:t>
            </a:r>
          </a:p>
          <a:p>
            <a:r>
              <a:rPr lang="ru-RU" sz="4800" b="1" dirty="0" smtClean="0"/>
              <a:t>В английском языке просто нет слова СОВЕСТЬ. </a:t>
            </a:r>
          </a:p>
          <a:p>
            <a:r>
              <a:rPr lang="ru-RU" sz="4800" dirty="0" smtClean="0"/>
              <a:t>В английском языке есть слово «</a:t>
            </a:r>
            <a:r>
              <a:rPr lang="ru-RU" sz="4800" b="1" dirty="0" err="1" smtClean="0"/>
              <a:t>Conscience</a:t>
            </a:r>
            <a:r>
              <a:rPr lang="ru-RU" sz="4800" dirty="0" smtClean="0"/>
              <a:t>», обозначающее </a:t>
            </a:r>
            <a:r>
              <a:rPr lang="ru-RU" sz="4800" b="1" dirty="0" smtClean="0"/>
              <a:t>сознательность</a:t>
            </a:r>
            <a:r>
              <a:rPr lang="ru-RU" sz="4800" dirty="0" smtClean="0"/>
              <a:t>. Это когда ты нарушил свой собственный свод моральных правил и постфактум вдруг осознал, что был не прав, вспылил, осознал свои ошибки, больше не повторится. И это досадное осознание </a:t>
            </a:r>
            <a:r>
              <a:rPr lang="ru-RU" sz="4800" dirty="0" err="1" smtClean="0"/>
              <a:t>самодиагностированного</a:t>
            </a:r>
            <a:r>
              <a:rPr lang="ru-RU" sz="4800" dirty="0" smtClean="0"/>
              <a:t> нарушения приносит неприятные эмоции: чувство вины, стресс.</a:t>
            </a:r>
          </a:p>
          <a:p>
            <a:r>
              <a:rPr lang="ru-RU" sz="4800" b="1" i="1" dirty="0" err="1" smtClean="0"/>
              <a:t>Со́весть</a:t>
            </a:r>
            <a:r>
              <a:rPr lang="ru-RU" sz="4800" b="1" i="1" dirty="0" smtClean="0"/>
              <a:t> (вариант из Вики)</a:t>
            </a:r>
            <a:r>
              <a:rPr lang="ru-RU" sz="4800" i="1" dirty="0" smtClean="0"/>
              <a:t> — психический (когнитивный)  процесс, вызывающий эмоции и рациональные ассоциации, основанные на  моральной философии или системе ценностей личности. Зачастую совесть  является причиной появления чувства вины или «угрызений совести», раскаяния, когда человек совершает поступок, противоречащий его моральным ценностям. (</a:t>
            </a:r>
            <a:r>
              <a:rPr lang="ru-RU" sz="4800" i="1" dirty="0" smtClean="0">
                <a:hlinkClick r:id="rId2"/>
              </a:rPr>
              <a:t>источник</a:t>
            </a:r>
            <a:r>
              <a:rPr lang="ru-RU" sz="4800" i="1" dirty="0" smtClean="0"/>
              <a:t>)</a:t>
            </a:r>
            <a:endParaRPr lang="ru-RU" sz="4800" dirty="0" smtClean="0"/>
          </a:p>
          <a:p>
            <a:r>
              <a:rPr lang="ru-RU" sz="4800" dirty="0" smtClean="0"/>
              <a:t>Чувствуете, как всё удобно устроено? Это совсем не про добро и зло.</a:t>
            </a:r>
          </a:p>
          <a:p>
            <a:r>
              <a:rPr lang="ru-RU" sz="4800" dirty="0" smtClean="0"/>
              <a:t>Если у человека нет привычки считать аборигенов за людей, то и неоткуда взяться осознанию, что с партизанами неудобно получилось! Нет правила — нет осознания, что нарушил. У бедных китайцев, индийцев и индейцев, да что далеко ходить — даже у ирландцев просто не было шансов.</a:t>
            </a:r>
          </a:p>
          <a:p>
            <a:r>
              <a:rPr lang="ru-RU" sz="4800" i="1" dirty="0" smtClean="0"/>
              <a:t>У индейцев нет души</a:t>
            </a:r>
            <a:endParaRPr lang="ru-RU" sz="4800" dirty="0" smtClean="0"/>
          </a:p>
          <a:p>
            <a:r>
              <a:rPr lang="ru-RU" sz="4800" dirty="0" smtClean="0"/>
              <a:t>Русский человек не таков! Он может напортачить, а потом вдруг уйти в глубочайшую депрессию в почти безнадёжных поисках (на дне стакана) ответа на вопрос — что же пошло не так? Возможно, так его и не найти, но совесть будет грызть и грызть...</a:t>
            </a:r>
          </a:p>
          <a:p>
            <a:r>
              <a:rPr lang="ru-RU" sz="4800" b="1" i="1" dirty="0" smtClean="0"/>
              <a:t>Совесть (толковый словарь Даля)</a:t>
            </a:r>
            <a:r>
              <a:rPr lang="ru-RU" sz="4800" i="1" dirty="0" smtClean="0"/>
              <a:t> — нравственное  сознание, нравственное чутье или чувство в человеке; внутреннее  сознание добра и зла; тайник души, в котором отзывается одобрение или  осуждение каждого поступка; способность распознавать качество поступка;  чувство, побуждающее к истине и добру, отвращающее ото лжи и зла;  невольная любовь к добру и к истине; прирожденная правда, в различной  степени развития. (</a:t>
            </a:r>
            <a:r>
              <a:rPr lang="ru-RU" sz="4800" i="1" dirty="0" smtClean="0">
                <a:hlinkClick r:id="rId3"/>
              </a:rPr>
              <a:t>источник</a:t>
            </a:r>
            <a:r>
              <a:rPr lang="ru-RU" sz="4800" i="1" dirty="0" smtClean="0"/>
              <a:t>)</a:t>
            </a:r>
            <a:endParaRPr lang="ru-RU" sz="4800" dirty="0" smtClean="0"/>
          </a:p>
          <a:p>
            <a:r>
              <a:rPr lang="ru-RU" sz="4800" dirty="0" smtClean="0"/>
              <a:t>Совсем другое определение, правда?</a:t>
            </a:r>
          </a:p>
          <a:p>
            <a:r>
              <a:rPr lang="ru-RU" sz="4800" dirty="0" smtClean="0"/>
              <a:t>Сразу вспоминается Незнайка в Солнечном городе, который со злости превратил коротышку в </a:t>
            </a:r>
            <a:r>
              <a:rPr lang="ru-RU" sz="4800" dirty="0" err="1" smtClean="0"/>
              <a:t>осла</a:t>
            </a:r>
            <a:r>
              <a:rPr lang="ru-RU" sz="4800" dirty="0" smtClean="0"/>
              <a:t>. Он искренне уверен, что вёл себя адекватно и ничего такого не натворил, вот только этот голос... Приставучий голос совести, который слышно лишь ночью, потому что днём слишком шумно. Хотелось бы его заткнуть, да никак не унять. А спать мешает!</a:t>
            </a:r>
          </a:p>
          <a:p>
            <a:r>
              <a:rPr lang="ru-RU" sz="4800" dirty="0" smtClean="0"/>
              <a:t>Собственные нравственные законы можно удобно подкорректировать и рационализировать, чтобы наслаждаться гармонией с самим собой, недаром англосаксы сильны в юриспруденции:</a:t>
            </a:r>
          </a:p>
          <a:p>
            <a:r>
              <a:rPr lang="ru-RU" sz="4800" i="1" dirty="0" smtClean="0"/>
              <a:t>Ничего личного, только бизнес</a:t>
            </a:r>
            <a:endParaRPr lang="ru-RU" sz="4800" dirty="0" smtClean="0"/>
          </a:p>
          <a:p>
            <a:r>
              <a:rPr lang="ru-RU" sz="4800" dirty="0" smtClean="0"/>
              <a:t>Иррациональное же чутьё различать добро и зло — с ним как? А никак! Врождённое свойство. И у кого совесть есть, дело — труба, никакие адвокаты не помогут. Вот русский человек и мучается.</a:t>
            </a:r>
          </a:p>
          <a:p>
            <a:r>
              <a:rPr lang="ru-RU" sz="4800" dirty="0" smtClean="0"/>
              <a:t>В английской литературе идёт борьба человека за результат. Шекспировский герой раскаивается лишь на смертном одре, поняв, что потерпел поражение.</a:t>
            </a:r>
          </a:p>
          <a:p>
            <a:r>
              <a:rPr lang="ru-RU" sz="4800" dirty="0" smtClean="0"/>
              <a:t>Русская литература — сплошные муки совести, зачем со старушкой-то так? Нехорошо вышло, да ещё и топором...</a:t>
            </a:r>
          </a:p>
          <a:p>
            <a:r>
              <a:rPr lang="ru-RU" sz="4800" dirty="0" smtClean="0"/>
              <a:t>Всё-таки мы очень разные, трудно нам друг друга понимать.</a:t>
            </a:r>
          </a:p>
          <a:p>
            <a:r>
              <a:rPr lang="ru-RU" sz="4800" dirty="0" smtClean="0"/>
              <a:t>Что скажете? Согласны?</a:t>
            </a:r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мен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304800"/>
            <a:ext cx="8763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мен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0"/>
            <a:ext cx="8305800" cy="612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мен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мен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2286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емен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1524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Вспомнить ( или найти) материал о пирамиде потребностей человека.</a:t>
            </a:r>
          </a:p>
          <a:p>
            <a:pPr>
              <a:buNone/>
            </a:pPr>
            <a:r>
              <a:rPr lang="ru-RU" dirty="0" smtClean="0"/>
              <a:t> 2. Прочитать параграф №3 учебника обществознания и быть готовым к написанию эссе по проблеме человека. </a:t>
            </a:r>
          </a:p>
          <a:p>
            <a:pPr>
              <a:buNone/>
            </a:pPr>
            <a:r>
              <a:rPr lang="ru-RU" dirty="0" smtClean="0"/>
              <a:t> 3. Выполнить задание №4 на стр35 учебника в виде плана в тетради и быть готовым рассказать о выбранной науке устно на уроке.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dirty="0" smtClean="0"/>
              <a:t>Древние мыслители о человеке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57912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1. Уже в философии Древней Греции вставал </a:t>
            </a:r>
            <a:r>
              <a:rPr lang="ru-RU" sz="2000" dirty="0" err="1" smtClean="0"/>
              <a:t>ворос</a:t>
            </a:r>
            <a:r>
              <a:rPr lang="ru-RU" sz="2000" dirty="0" smtClean="0"/>
              <a:t> об отличии человека от всего животного мира. </a:t>
            </a:r>
          </a:p>
          <a:p>
            <a:pPr>
              <a:buNone/>
            </a:pPr>
            <a:r>
              <a:rPr lang="ru-RU" sz="2000" dirty="0" smtClean="0"/>
              <a:t>   «</a:t>
            </a:r>
            <a:r>
              <a:rPr lang="ru-RU" sz="2000" b="1" dirty="0" smtClean="0"/>
              <a:t>Человек</a:t>
            </a:r>
            <a:r>
              <a:rPr lang="ru-RU" sz="2000" dirty="0" smtClean="0"/>
              <a:t>, — </a:t>
            </a:r>
            <a:r>
              <a:rPr lang="ru-RU" sz="2000" b="1" dirty="0" smtClean="0"/>
              <a:t>сказал</a:t>
            </a:r>
            <a:r>
              <a:rPr lang="ru-RU" sz="2000" dirty="0" smtClean="0"/>
              <a:t> Платон, — это </a:t>
            </a:r>
            <a:r>
              <a:rPr lang="ru-RU" sz="2000" b="1" dirty="0" smtClean="0"/>
              <a:t>двуногое</a:t>
            </a:r>
            <a:r>
              <a:rPr lang="ru-RU" sz="2000" dirty="0" smtClean="0"/>
              <a:t> животное </a:t>
            </a:r>
            <a:r>
              <a:rPr lang="ru-RU" sz="2000" b="1" dirty="0" smtClean="0"/>
              <a:t>без перьев</a:t>
            </a:r>
            <a:r>
              <a:rPr lang="ru-RU" sz="2000" dirty="0" smtClean="0"/>
              <a:t>». Тогда Диоген ощипал петуха и со словами: «Вот твой </a:t>
            </a:r>
            <a:r>
              <a:rPr lang="ru-RU" sz="2000" b="1" dirty="0" smtClean="0"/>
              <a:t>человек</a:t>
            </a:r>
            <a:r>
              <a:rPr lang="ru-RU" sz="2000" dirty="0" smtClean="0"/>
              <a:t>», — поставил его перед Платоном. Платон задумался и уточнил: «</a:t>
            </a:r>
            <a:r>
              <a:rPr lang="ru-RU" sz="2000" b="1" dirty="0" smtClean="0"/>
              <a:t>Двуногое</a:t>
            </a:r>
            <a:r>
              <a:rPr lang="ru-RU" sz="2000" dirty="0" smtClean="0"/>
              <a:t> животное </a:t>
            </a:r>
            <a:r>
              <a:rPr lang="ru-RU" sz="2000" b="1" dirty="0" smtClean="0"/>
              <a:t>без перьев</a:t>
            </a:r>
            <a:r>
              <a:rPr lang="ru-RU" sz="2000" dirty="0" smtClean="0"/>
              <a:t> и с плоскими ногтями». 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err="1" smtClean="0"/>
              <a:t>Демокрит</a:t>
            </a:r>
            <a:r>
              <a:rPr lang="ru-RU" sz="2000" dirty="0" smtClean="0"/>
              <a:t> утверждал, что все предметы состоят из атомов земли и атомов огня. В человеке наибольшее количество атомов огня – поэтому он наиболее « живой» 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err="1" smtClean="0"/>
              <a:t>Демокрит</a:t>
            </a:r>
            <a:r>
              <a:rPr lang="ru-RU" sz="2000" dirty="0" smtClean="0"/>
              <a:t> – материалист, Платон - идеалист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026" name="Picture 2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8925" y="914400"/>
            <a:ext cx="2505075" cy="2971800"/>
          </a:xfrm>
          <a:prstGeom prst="rect">
            <a:avLst/>
          </a:prstGeom>
          <a:noFill/>
        </p:spPr>
      </p:pic>
      <p:pic>
        <p:nvPicPr>
          <p:cNvPr id="1027" name="Picture 3" descr="C:\Users\Семен\Desktop\Демокрит-235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429000"/>
            <a:ext cx="22383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Теория антропогенеза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4876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Антропогенез – процесс становления человека современного вида (« </a:t>
            </a:r>
            <a:r>
              <a:rPr lang="ru-RU" sz="2000" dirty="0" err="1" smtClean="0"/>
              <a:t>антропос</a:t>
            </a:r>
            <a:r>
              <a:rPr lang="ru-RU" sz="2000" dirty="0" smtClean="0"/>
              <a:t> «– человек, «генезис» – источник, происхождение) </a:t>
            </a:r>
          </a:p>
          <a:p>
            <a:pPr>
              <a:buNone/>
            </a:pPr>
            <a:r>
              <a:rPr lang="ru-RU" sz="2000" dirty="0" smtClean="0"/>
              <a:t> Согласно теории эволюции Дарвина, человек вышел из мира животных.  </a:t>
            </a:r>
          </a:p>
          <a:p>
            <a:pPr>
              <a:buNone/>
            </a:pPr>
            <a:r>
              <a:rPr lang="ru-RU" sz="2000" dirty="0" smtClean="0"/>
              <a:t> Считается, что отдалённые предки человека появились в Африке примерно 2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лет назад. 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Неандерталец </a:t>
            </a:r>
            <a:r>
              <a:rPr lang="ru-RU" sz="2000" dirty="0" smtClean="0"/>
              <a:t>появился в Европе  500 – 159 тысяч лет назад. Он не обладал членораздельной речью. </a:t>
            </a:r>
          </a:p>
          <a:p>
            <a:pPr>
              <a:buNone/>
            </a:pPr>
            <a:r>
              <a:rPr lang="ru-RU" sz="2000" dirty="0" smtClean="0"/>
              <a:t> Современного типа человек – </a:t>
            </a:r>
            <a:r>
              <a:rPr lang="ru-RU" sz="2000" b="1" dirty="0" smtClean="0"/>
              <a:t>кроманьонец</a:t>
            </a:r>
            <a:r>
              <a:rPr lang="ru-RU" sz="2000" dirty="0" smtClean="0"/>
              <a:t>- появился примерно 40 тысяч лет назад и умел говорить.</a:t>
            </a:r>
            <a:endParaRPr lang="ru-RU" sz="2000" dirty="0"/>
          </a:p>
        </p:txBody>
      </p:sp>
      <p:pic>
        <p:nvPicPr>
          <p:cNvPr id="5122" name="Picture 2" descr="C:\Users\Семе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143000"/>
            <a:ext cx="3457575" cy="2438400"/>
          </a:xfrm>
          <a:prstGeom prst="rect">
            <a:avLst/>
          </a:prstGeom>
          <a:noFill/>
        </p:spPr>
      </p:pic>
      <p:pic>
        <p:nvPicPr>
          <p:cNvPr id="5123" name="Picture 3" descr="C:\Users\Семен\Desktop\1459573403_f4-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962400"/>
            <a:ext cx="3302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Проблема сознания и мышления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438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Всё- таки самой большой загадкой остаётся возникновение сознания и мышления человека. Разделение тела и сознания было известно уже древнейшим людям. Именно </a:t>
            </a:r>
            <a:r>
              <a:rPr lang="ru-RU" sz="2000" b="1" dirty="0" smtClean="0"/>
              <a:t>сон и сновидения заставили людей </a:t>
            </a:r>
            <a:r>
              <a:rPr lang="ru-RU" sz="2000" dirty="0" smtClean="0"/>
              <a:t>поверить в двойственную сущность человека и всего живого вокруг. </a:t>
            </a:r>
          </a:p>
          <a:p>
            <a:pPr>
              <a:buNone/>
            </a:pPr>
            <a:r>
              <a:rPr lang="ru-RU" sz="2000" dirty="0" smtClean="0"/>
              <a:t>Магические ритуалы первобытных людей – это попытка воздействовать на невидимый мир духов через видимые действия.  Постепенно человека занимает проблема собственной души, духа, сознания</a:t>
            </a:r>
            <a:endParaRPr lang="ru-RU" sz="2000" dirty="0"/>
          </a:p>
        </p:txBody>
      </p:sp>
      <p:pic>
        <p:nvPicPr>
          <p:cNvPr id="6146" name="Picture 2" descr="C:\Users\Семен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800"/>
            <a:ext cx="4876800" cy="340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Загадка мышления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5867400" cy="52117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b="1" dirty="0" smtClean="0"/>
              <a:t> Платон </a:t>
            </a:r>
            <a:r>
              <a:rPr lang="ru-RU" sz="2000" dirty="0" smtClean="0"/>
              <a:t>утверждал, что сознание – это воспоминание души о мире </a:t>
            </a:r>
            <a:r>
              <a:rPr lang="ru-RU" sz="2000" dirty="0" err="1" smtClean="0"/>
              <a:t>эйдосов</a:t>
            </a:r>
            <a:r>
              <a:rPr lang="ru-RU" sz="2000" dirty="0" smtClean="0"/>
              <a:t>, откуда она приходит в мир. Мир </a:t>
            </a:r>
            <a:r>
              <a:rPr lang="ru-RU" sz="2000" dirty="0" err="1" smtClean="0"/>
              <a:t>эйдосов</a:t>
            </a:r>
            <a:r>
              <a:rPr lang="ru-RU" sz="2000" dirty="0" smtClean="0"/>
              <a:t> первичен, а мир людей – вторичен. </a:t>
            </a:r>
            <a:r>
              <a:rPr lang="ru-RU" sz="2000" dirty="0" err="1" smtClean="0"/>
              <a:t>Эйдосы</a:t>
            </a:r>
            <a:r>
              <a:rPr lang="ru-RU" sz="2000" dirty="0" smtClean="0"/>
              <a:t> совершенны, а люди лишь стремятся к совершенству. Платон был объективным идеалистом </a:t>
            </a:r>
          </a:p>
          <a:p>
            <a:pPr>
              <a:buNone/>
            </a:pPr>
            <a:r>
              <a:rPr lang="ru-RU" sz="2000" dirty="0" smtClean="0"/>
              <a:t>Конечно, главной проблемой для мыслителей было объяснение происхождения сознания и мышления.  Объяснение  Рене  Декарта было прямо </a:t>
            </a:r>
            <a:r>
              <a:rPr lang="ru-RU" sz="2000" b="1" dirty="0" smtClean="0"/>
              <a:t>механистическим.  </a:t>
            </a:r>
            <a:r>
              <a:rPr lang="en-US" sz="2000" dirty="0" smtClean="0"/>
              <a:t>XVIII </a:t>
            </a:r>
            <a:r>
              <a:rPr lang="ru-RU" sz="2000" dirty="0" smtClean="0"/>
              <a:t>век – расцвет механики. Декарт говорил, что мысль выделяется мозгом, как желчь – желчным пузырём или желудочный сок – желудком.  Он предвосхитил идею рефлекторной дуги, считая. Что сигнал от мозга идёи к мышцам и «приказывает им» производить какие-то действия.  </a:t>
            </a:r>
          </a:p>
          <a:p>
            <a:pPr>
              <a:buNone/>
            </a:pPr>
            <a:r>
              <a:rPr lang="ru-RU" sz="2000" dirty="0" smtClean="0"/>
              <a:t>  Рене Декарт был материалистом в объяснении сознания.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 Рене Декарт</a:t>
            </a:r>
            <a:endParaRPr lang="ru-RU" sz="2000" dirty="0"/>
          </a:p>
        </p:txBody>
      </p:sp>
      <p:pic>
        <p:nvPicPr>
          <p:cNvPr id="2050" name="Picture 2" descr="C:\Users\Семен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743200"/>
            <a:ext cx="2819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Загадка сознания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5715000" cy="5211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Самой большой загадкой стало появление сознания у человека.    </a:t>
            </a:r>
          </a:p>
          <a:p>
            <a:pPr>
              <a:buNone/>
            </a:pPr>
            <a:r>
              <a:rPr lang="ru-RU" sz="2000" dirty="0" smtClean="0"/>
              <a:t> С точки зрения теологии , сознание имеет божественное происхождение. Сознание ( душа) даётся человеку Богом и приближает его к Богу.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Другая точка зрения была высказана Лениным. Сознание – способность высокоорганизованной материи отражать  объективный мир в субъективных образах. Это материалистическая теория отражения, согласно которой, любая материя способна отражать (реагировать) окружающее воздействие. Мозг – самая сложная материя и отражает мир сложным образом в виде сознания и мышления.</a:t>
            </a:r>
            <a:endParaRPr lang="ru-RU" sz="2000" dirty="0"/>
          </a:p>
        </p:txBody>
      </p:sp>
      <p:pic>
        <p:nvPicPr>
          <p:cNvPr id="3074" name="Picture 2" descr="C:\Users\Семен\Desktop\thumb_20344_person_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371600"/>
            <a:ext cx="28384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Связь сознания с речью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Выяснилось, что если человеческое существо не освоит речь ( в любой форме) оно не сможет стать человеком – т. Е. социализироваться и мыслить. Люди мыслят словами.  </a:t>
            </a:r>
          </a:p>
          <a:p>
            <a:pPr>
              <a:buNone/>
            </a:pPr>
            <a:r>
              <a:rPr lang="ru-RU" sz="2000" dirty="0" smtClean="0"/>
              <a:t>Это получило название </a:t>
            </a:r>
            <a:r>
              <a:rPr lang="ru-RU" sz="2000" b="1" dirty="0" smtClean="0"/>
              <a:t>второй сигнальной системы. </a:t>
            </a:r>
          </a:p>
          <a:p>
            <a:pPr>
              <a:buNone/>
            </a:pPr>
            <a:r>
              <a:rPr lang="ru-RU" sz="2000" dirty="0" smtClean="0"/>
              <a:t> Первая сигнальная система есть и у животных – это безусловные рефлексы. На внешние раздражители тело отвечает инстинктивными действиями.  У человека тоже сильны инстинкты: самосохранения, размножения, питания, сна. </a:t>
            </a:r>
          </a:p>
          <a:p>
            <a:pPr>
              <a:buNone/>
            </a:pPr>
            <a:r>
              <a:rPr lang="ru-RU" sz="2000" dirty="0" smtClean="0"/>
              <a:t> Но с появлением речи внешним раздражителем и побудителем к действию может стать слов или фраза. Как так? </a:t>
            </a:r>
          </a:p>
          <a:p>
            <a:pPr>
              <a:buNone/>
            </a:pPr>
            <a:r>
              <a:rPr lang="ru-RU" sz="2000" dirty="0" smtClean="0"/>
              <a:t> У человека в коре головного мозга образуются нейронные связи – пути от отделов мозга к телу. Благодаря распознаванию слов человек реагирует  на слова так, как он бы реагировал на реальное воздействие. </a:t>
            </a:r>
          </a:p>
          <a:p>
            <a:pPr>
              <a:buNone/>
            </a:pPr>
            <a:r>
              <a:rPr lang="ru-RU" sz="2000" dirty="0" smtClean="0"/>
              <a:t> Речь и слова приобрели в жизни людей </a:t>
            </a:r>
            <a:r>
              <a:rPr lang="ru-RU" sz="2000" dirty="0" err="1" smtClean="0"/>
              <a:t>бОльшее</a:t>
            </a:r>
            <a:r>
              <a:rPr lang="ru-RU" sz="2000" dirty="0" smtClean="0"/>
              <a:t> значение, чем реальные воздействия. Приведите примеры сами.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Человек в группе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57912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Человек, так же, как и животное существует в группе. Но у животных группой руководит тот, кто обладает более сильной реальной физической возможностью выжить.  </a:t>
            </a:r>
          </a:p>
          <a:p>
            <a:pPr>
              <a:buNone/>
            </a:pPr>
            <a:r>
              <a:rPr lang="ru-RU" sz="2000" dirty="0" smtClean="0"/>
              <a:t> В мире человека руководить может тот, кто воздействует на группу словами наиболее эффективно. Вторая сигнальная система работает как сигнал управления. Вот тут и есть главная загадка Человека. </a:t>
            </a:r>
          </a:p>
          <a:p>
            <a:pPr>
              <a:buNone/>
            </a:pPr>
            <a:r>
              <a:rPr lang="ru-RU" sz="2000" dirty="0" smtClean="0"/>
              <a:t> С точки зрения  некоторых философов, моральные законы, по которым живёт общество заложены в человеке изначально. Они неизменны и без них человечеству не выжить. С разложением этих принципов исчезнет и человек.</a:t>
            </a:r>
          </a:p>
          <a:p>
            <a:pPr>
              <a:buNone/>
            </a:pPr>
            <a:r>
              <a:rPr lang="ru-RU" sz="2000" dirty="0" smtClean="0"/>
              <a:t> С другой позиции -  все моральные нормы – это условные рефлексы второй сигнальной системы, необходимой для управления людьми</a:t>
            </a:r>
            <a:r>
              <a:rPr lang="ru-RU" sz="2000" b="1" dirty="0" smtClean="0"/>
              <a:t>. Это называется моральный релятивизм.</a:t>
            </a:r>
            <a:endParaRPr lang="ru-RU" sz="2000" b="1" dirty="0"/>
          </a:p>
        </p:txBody>
      </p:sp>
      <p:pic>
        <p:nvPicPr>
          <p:cNvPr id="7170" name="Picture 2" descr="C:\Users\Семен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838200"/>
            <a:ext cx="3276600" cy="2438400"/>
          </a:xfrm>
          <a:prstGeom prst="rect">
            <a:avLst/>
          </a:prstGeom>
          <a:noFill/>
        </p:spPr>
      </p:pic>
      <p:pic>
        <p:nvPicPr>
          <p:cNvPr id="7171" name="Picture 3" descr="C:\Users\Семен\Desktop\10628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9775" y="4791075"/>
            <a:ext cx="3324225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Сознание как феномен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err="1" smtClean="0"/>
              <a:t>Иммануил</a:t>
            </a:r>
            <a:r>
              <a:rPr lang="ru-RU" sz="2000" b="1" dirty="0" smtClean="0"/>
              <a:t> Кант </a:t>
            </a:r>
            <a:r>
              <a:rPr lang="ru-RU" sz="2000" dirty="0" smtClean="0"/>
              <a:t>, немецкий философ </a:t>
            </a:r>
            <a:r>
              <a:rPr lang="en-US" sz="2000" dirty="0" smtClean="0"/>
              <a:t>XIX </a:t>
            </a:r>
            <a:r>
              <a:rPr lang="ru-RU" sz="2000" dirty="0" smtClean="0"/>
              <a:t>века считал моральное веление единственным верным чувством человека. </a:t>
            </a:r>
          </a:p>
          <a:p>
            <a:pPr>
              <a:buNone/>
            </a:pPr>
            <a:r>
              <a:rPr lang="ru-RU" sz="2000" b="1" dirty="0" smtClean="0"/>
              <a:t>Кант</a:t>
            </a:r>
            <a:r>
              <a:rPr lang="ru-RU" sz="2000" dirty="0" smtClean="0"/>
              <a:t>: «Две вещи наполняют душу всегда новым и более сильным удивлением и благоговением, чем чаще и продолжительнее мы размышляем о них- это звездное </a:t>
            </a:r>
            <a:r>
              <a:rPr lang="ru-RU" sz="2000" b="1" dirty="0" smtClean="0"/>
              <a:t>небо</a:t>
            </a:r>
            <a:r>
              <a:rPr lang="ru-RU" sz="2000" dirty="0" smtClean="0"/>
              <a:t> надо мной и </a:t>
            </a:r>
            <a:r>
              <a:rPr lang="ru-RU" sz="2000" b="1" dirty="0" smtClean="0"/>
              <a:t>моральный закон</a:t>
            </a:r>
            <a:r>
              <a:rPr lang="ru-RU" sz="2000" dirty="0" smtClean="0"/>
              <a:t> во мне». ... </a:t>
            </a:r>
          </a:p>
          <a:p>
            <a:pPr>
              <a:buNone/>
            </a:pPr>
            <a:r>
              <a:rPr lang="ru-RU" sz="2000" dirty="0" smtClean="0"/>
              <a:t> По Канту, моральное чувство в человеке так же </a:t>
            </a:r>
            <a:r>
              <a:rPr lang="ru-RU" sz="2000" dirty="0" err="1" smtClean="0"/>
              <a:t>природно</a:t>
            </a:r>
            <a:r>
              <a:rPr lang="ru-RU" sz="2000" dirty="0" smtClean="0"/>
              <a:t> и неизменно, как небо.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</a:p>
          <a:p>
            <a:pPr>
              <a:buNone/>
            </a:pPr>
            <a:r>
              <a:rPr lang="ru-RU" sz="2000" dirty="0" smtClean="0"/>
              <a:t> 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И. Кант</a:t>
            </a:r>
            <a:endParaRPr lang="ru-RU" sz="2000" dirty="0"/>
          </a:p>
        </p:txBody>
      </p:sp>
      <p:pic>
        <p:nvPicPr>
          <p:cNvPr id="8194" name="Picture 2" descr="C:\Users\Семен\Desktop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429000"/>
            <a:ext cx="2895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819</Words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проблема человека в философии</vt:lpstr>
      <vt:lpstr>Древние мыслители о человеке</vt:lpstr>
      <vt:lpstr>Теория антропогенеза</vt:lpstr>
      <vt:lpstr>Проблема сознания и мышления </vt:lpstr>
      <vt:lpstr> Загадка мышления </vt:lpstr>
      <vt:lpstr> Загадка сознания  </vt:lpstr>
      <vt:lpstr>Связь сознания с речью</vt:lpstr>
      <vt:lpstr>Человек в группе</vt:lpstr>
      <vt:lpstr>Сознание как феномен</vt:lpstr>
      <vt:lpstr>Сознание как феномен</vt:lpstr>
      <vt:lpstr>Слайд 11</vt:lpstr>
      <vt:lpstr>Слайд 12</vt:lpstr>
      <vt:lpstr>Слайд 13</vt:lpstr>
      <vt:lpstr>Слайд 14</vt:lpstr>
      <vt:lpstr>Слайд 15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проблема человека в философии</dc:title>
  <dc:creator>Семен</dc:creator>
  <cp:lastModifiedBy>Семен</cp:lastModifiedBy>
  <cp:revision>20</cp:revision>
  <dcterms:created xsi:type="dcterms:W3CDTF">2020-10-10T04:28:17Z</dcterms:created>
  <dcterms:modified xsi:type="dcterms:W3CDTF">2020-10-10T07:53:00Z</dcterms:modified>
</cp:coreProperties>
</file>