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0000"/>
    <a:srgbClr val="FF0048"/>
    <a:srgbClr val="DDD6EA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4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70000">
                <a:schemeClr val="bg1"/>
              </a:gs>
              <a:gs pos="100000">
                <a:schemeClr val="accent5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62518" y="739592"/>
            <a:ext cx="5774985" cy="200389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Sights of Great Britain</a:t>
            </a:r>
            <a:endParaRPr lang="ru-RU" sz="6000" b="1" dirty="0">
              <a:ln/>
              <a:gradFill flip="none" rotWithShape="1">
                <a:gsLst>
                  <a:gs pos="0">
                    <a:srgbClr val="FF0048"/>
                  </a:gs>
                  <a:gs pos="100000">
                    <a:srgbClr val="640000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6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Baskerville Old Face" panose="02020602080505020303" pitchFamily="18" charset="0"/>
              </a:rPr>
              <a:t>Harrods Store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868188"/>
            <a:ext cx="7886700" cy="4266211"/>
          </a:xfrm>
        </p:spPr>
      </p:pic>
    </p:spTree>
    <p:extLst>
      <p:ext uri="{BB962C8B-B14F-4D97-AF65-F5344CB8AC3E}">
        <p14:creationId xmlns:p14="http://schemas.microsoft.com/office/powerpoint/2010/main" val="25179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Baskerville Old Face" panose="02020602080505020303" pitchFamily="18" charset="0"/>
              </a:rPr>
              <a:t>London Eye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54" y="1690689"/>
            <a:ext cx="8767891" cy="4018616"/>
          </a:xfrm>
        </p:spPr>
      </p:pic>
    </p:spTree>
    <p:extLst>
      <p:ext uri="{BB962C8B-B14F-4D97-AF65-F5344CB8AC3E}">
        <p14:creationId xmlns:p14="http://schemas.microsoft.com/office/powerpoint/2010/main" val="140403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Baskerville Old Face" panose="02020602080505020303" pitchFamily="18" charset="0"/>
              </a:rPr>
              <a:t>Piccadilly Circus</a:t>
            </a:r>
            <a:endParaRPr lang="ru-RU" sz="4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516" y="1825625"/>
            <a:ext cx="6524967" cy="4351338"/>
          </a:xfrm>
        </p:spPr>
      </p:pic>
    </p:spTree>
    <p:extLst>
      <p:ext uri="{BB962C8B-B14F-4D97-AF65-F5344CB8AC3E}">
        <p14:creationId xmlns:p14="http://schemas.microsoft.com/office/powerpoint/2010/main" val="298365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Baskerville Old Face" panose="02020602080505020303" pitchFamily="18" charset="0"/>
              </a:rPr>
              <a:t>Richmond Park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30697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Baskerville Old Face" panose="02020602080505020303" pitchFamily="18" charset="0"/>
              </a:rPr>
              <a:t>St. Paul’s Cathedral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707" y="1690689"/>
            <a:ext cx="6526585" cy="4879399"/>
          </a:xfrm>
        </p:spPr>
      </p:pic>
    </p:spTree>
    <p:extLst>
      <p:ext uri="{BB962C8B-B14F-4D97-AF65-F5344CB8AC3E}">
        <p14:creationId xmlns:p14="http://schemas.microsoft.com/office/powerpoint/2010/main" val="115640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Baskerville Old Face" panose="02020602080505020303" pitchFamily="18" charset="0"/>
              </a:rPr>
              <a:t>The Globe Theatre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34" y="1690689"/>
            <a:ext cx="6147531" cy="4847992"/>
          </a:xfrm>
        </p:spPr>
      </p:pic>
    </p:spTree>
    <p:extLst>
      <p:ext uri="{BB962C8B-B14F-4D97-AF65-F5344CB8AC3E}">
        <p14:creationId xmlns:p14="http://schemas.microsoft.com/office/powerpoint/2010/main" val="169450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Baskerville Old Face" panose="02020602080505020303" pitchFamily="18" charset="0"/>
              </a:rPr>
              <a:t>Stonehenge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754" y="1690689"/>
            <a:ext cx="6558492" cy="4918869"/>
          </a:xfrm>
        </p:spPr>
      </p:pic>
    </p:spTree>
    <p:extLst>
      <p:ext uri="{BB962C8B-B14F-4D97-AF65-F5344CB8AC3E}">
        <p14:creationId xmlns:p14="http://schemas.microsoft.com/office/powerpoint/2010/main" val="158183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Baskerville Old Face" panose="02020602080505020303" pitchFamily="18" charset="0"/>
              </a:rPr>
              <a:t>Tower of London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67" y="1825625"/>
            <a:ext cx="7844665" cy="4351338"/>
          </a:xfrm>
        </p:spPr>
      </p:pic>
    </p:spTree>
    <p:extLst>
      <p:ext uri="{BB962C8B-B14F-4D97-AF65-F5344CB8AC3E}">
        <p14:creationId xmlns:p14="http://schemas.microsoft.com/office/powerpoint/2010/main" val="61137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Baskerville Old Face" panose="02020602080505020303" pitchFamily="18" charset="0"/>
              </a:rPr>
              <a:t>Tower Bridge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7400"/>
            <a:ext cx="8229600" cy="4114800"/>
          </a:xfrm>
        </p:spPr>
      </p:pic>
    </p:spTree>
    <p:extLst>
      <p:ext uri="{BB962C8B-B14F-4D97-AF65-F5344CB8AC3E}">
        <p14:creationId xmlns:p14="http://schemas.microsoft.com/office/powerpoint/2010/main" val="114962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Baskerville Old Face" panose="02020602080505020303" pitchFamily="18" charset="0"/>
              </a:rPr>
              <a:t>Trafalgar Square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54" y="1690689"/>
            <a:ext cx="8607892" cy="4303946"/>
          </a:xfrm>
        </p:spPr>
      </p:pic>
    </p:spTree>
    <p:extLst>
      <p:ext uri="{BB962C8B-B14F-4D97-AF65-F5344CB8AC3E}">
        <p14:creationId xmlns:p14="http://schemas.microsoft.com/office/powerpoint/2010/main" val="48314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Baskerville Old Face" panose="02020602080505020303" pitchFamily="18" charset="0"/>
              </a:rPr>
              <a:t>Westminster Abbey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395797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Baskerville Old Face" panose="02020602080505020303" pitchFamily="18" charset="0"/>
              </a:rPr>
              <a:t>Westminster Palace</a:t>
            </a:r>
            <a:br>
              <a:rPr lang="en-US" sz="4000" dirty="0" smtClean="0">
                <a:latin typeface="Baskerville Old Face" panose="02020602080505020303" pitchFamily="18" charset="0"/>
              </a:rPr>
            </a:br>
            <a:r>
              <a:rPr lang="en-US" sz="4000" dirty="0" smtClean="0">
                <a:latin typeface="Baskerville Old Face" panose="02020602080505020303" pitchFamily="18" charset="0"/>
              </a:rPr>
              <a:t>Houses of Parliament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2" y="1988771"/>
            <a:ext cx="8927556" cy="2973194"/>
          </a:xfrm>
        </p:spPr>
      </p:pic>
    </p:spTree>
    <p:extLst>
      <p:ext uri="{BB962C8B-B14F-4D97-AF65-F5344CB8AC3E}">
        <p14:creationId xmlns:p14="http://schemas.microsoft.com/office/powerpoint/2010/main" val="271235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Baskerville Old Face" panose="02020602080505020303" pitchFamily="18" charset="0"/>
              </a:rPr>
              <a:t>Windsor Palace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940894"/>
            <a:ext cx="7886700" cy="4120800"/>
          </a:xfrm>
        </p:spPr>
      </p:pic>
    </p:spTree>
    <p:extLst>
      <p:ext uri="{BB962C8B-B14F-4D97-AF65-F5344CB8AC3E}">
        <p14:creationId xmlns:p14="http://schemas.microsoft.com/office/powerpoint/2010/main" val="388219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latin typeface="Baskerville Old Face" panose="02020602080505020303" pitchFamily="18" charset="0"/>
              </a:rPr>
              <a:t>Windsor Palace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90689"/>
            <a:ext cx="7886700" cy="3915382"/>
          </a:xfrm>
        </p:spPr>
      </p:pic>
    </p:spTree>
    <p:extLst>
      <p:ext uri="{BB962C8B-B14F-4D97-AF65-F5344CB8AC3E}">
        <p14:creationId xmlns:p14="http://schemas.microsoft.com/office/powerpoint/2010/main" val="24970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latin typeface="Baskerville Old Face" panose="02020602080505020303" pitchFamily="18" charset="0"/>
              </a:rPr>
              <a:t>Windsor Palace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83" y="2003723"/>
            <a:ext cx="8605833" cy="3361653"/>
          </a:xfrm>
        </p:spPr>
      </p:pic>
    </p:spTree>
    <p:extLst>
      <p:ext uri="{BB962C8B-B14F-4D97-AF65-F5344CB8AC3E}">
        <p14:creationId xmlns:p14="http://schemas.microsoft.com/office/powerpoint/2010/main" val="387594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Baskerville Old Face" panose="02020602080505020303" pitchFamily="18" charset="0"/>
              </a:rPr>
              <a:t>Trafalgar Square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65" y="1690689"/>
            <a:ext cx="7464270" cy="4898428"/>
          </a:xfrm>
        </p:spPr>
      </p:pic>
    </p:spTree>
    <p:extLst>
      <p:ext uri="{BB962C8B-B14F-4D97-AF65-F5344CB8AC3E}">
        <p14:creationId xmlns:p14="http://schemas.microsoft.com/office/powerpoint/2010/main" val="106545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Baskerville Old Face" panose="02020602080505020303" pitchFamily="18" charset="0"/>
              </a:rPr>
              <a:t>The Camden Market</a:t>
            </a:r>
            <a:endParaRPr lang="ru-RU" sz="40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724" y="1390978"/>
            <a:ext cx="5332552" cy="5332552"/>
          </a:xfrm>
        </p:spPr>
      </p:pic>
    </p:spTree>
    <p:extLst>
      <p:ext uri="{BB962C8B-B14F-4D97-AF65-F5344CB8AC3E}">
        <p14:creationId xmlns:p14="http://schemas.microsoft.com/office/powerpoint/2010/main" val="134481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Baskerville Old Face" panose="02020602080505020303" pitchFamily="18" charset="0"/>
              </a:rPr>
              <a:t>Madam </a:t>
            </a:r>
            <a:r>
              <a:rPr lang="en-US" sz="4000" dirty="0" err="1" smtClean="0">
                <a:latin typeface="Baskerville Old Face" panose="02020602080505020303" pitchFamily="18" charset="0"/>
              </a:rPr>
              <a:t>Tussauds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74" y="1691618"/>
            <a:ext cx="7925276" cy="4641947"/>
          </a:xfrm>
        </p:spPr>
      </p:pic>
    </p:spTree>
    <p:extLst>
      <p:ext uri="{BB962C8B-B14F-4D97-AF65-F5344CB8AC3E}">
        <p14:creationId xmlns:p14="http://schemas.microsoft.com/office/powerpoint/2010/main" val="415815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Baskerville Old Face" panose="02020602080505020303" pitchFamily="18" charset="0"/>
              </a:rPr>
              <a:t>St. Paul’s Cathedral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82" y="1572104"/>
            <a:ext cx="7382436" cy="5133100"/>
          </a:xfrm>
        </p:spPr>
      </p:pic>
    </p:spTree>
    <p:extLst>
      <p:ext uri="{BB962C8B-B14F-4D97-AF65-F5344CB8AC3E}">
        <p14:creationId xmlns:p14="http://schemas.microsoft.com/office/powerpoint/2010/main" val="226598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latin typeface="Baskerville Old Face" panose="02020602080505020303" pitchFamily="18" charset="0"/>
              </a:rPr>
              <a:t>Westminster Abbey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213" y="1825625"/>
            <a:ext cx="6611573" cy="4351338"/>
          </a:xfrm>
        </p:spPr>
      </p:pic>
    </p:spTree>
    <p:extLst>
      <p:ext uri="{BB962C8B-B14F-4D97-AF65-F5344CB8AC3E}">
        <p14:creationId xmlns:p14="http://schemas.microsoft.com/office/powerpoint/2010/main" val="257269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3728197" cy="2606674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Baskerville Old Face" panose="02020602080505020303" pitchFamily="18" charset="0"/>
              </a:rPr>
              <a:t>London National Gallery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77" y="3595198"/>
            <a:ext cx="5894367" cy="295279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574" y="268941"/>
            <a:ext cx="4231341" cy="317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7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Baskerville Old Face" panose="02020602080505020303" pitchFamily="18" charset="0"/>
              </a:rPr>
              <a:t>Madam </a:t>
            </a:r>
            <a:r>
              <a:rPr lang="en-US" sz="4000" dirty="0" err="1" smtClean="0">
                <a:latin typeface="Baskerville Old Face" panose="02020602080505020303" pitchFamily="18" charset="0"/>
              </a:rPr>
              <a:t>Tussauds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3" cy="4351338"/>
          </a:xfrm>
        </p:spPr>
      </p:pic>
    </p:spTree>
    <p:extLst>
      <p:ext uri="{BB962C8B-B14F-4D97-AF65-F5344CB8AC3E}">
        <p14:creationId xmlns:p14="http://schemas.microsoft.com/office/powerpoint/2010/main" val="385477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Baskerville Old Face" panose="02020602080505020303" pitchFamily="18" charset="0"/>
              </a:rPr>
              <a:t>Buckingham Palace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340" y="1825625"/>
            <a:ext cx="6519319" cy="4351338"/>
          </a:xfrm>
        </p:spPr>
      </p:pic>
    </p:spTree>
    <p:extLst>
      <p:ext uri="{BB962C8B-B14F-4D97-AF65-F5344CB8AC3E}">
        <p14:creationId xmlns:p14="http://schemas.microsoft.com/office/powerpoint/2010/main" val="38560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Baskerville Old Face" panose="02020602080505020303" pitchFamily="18" charset="0"/>
              </a:rPr>
              <a:t>The Camden Market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00174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latin typeface="Baskerville Old Face" panose="02020602080505020303" pitchFamily="18" charset="0"/>
              </a:rPr>
              <a:t>The Camden Market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069394"/>
            <a:ext cx="7886700" cy="4294106"/>
          </a:xfrm>
        </p:spPr>
      </p:pic>
    </p:spTree>
    <p:extLst>
      <p:ext uri="{BB962C8B-B14F-4D97-AF65-F5344CB8AC3E}">
        <p14:creationId xmlns:p14="http://schemas.microsoft.com/office/powerpoint/2010/main" val="201094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Baskerville Old Face" panose="02020602080505020303" pitchFamily="18" charset="0"/>
              </a:rPr>
              <a:t>Edinburgh Castle</a:t>
            </a:r>
            <a:endParaRPr lang="ru-RU" sz="4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931035"/>
            <a:ext cx="7886700" cy="4140517"/>
          </a:xfrm>
        </p:spPr>
      </p:pic>
    </p:spTree>
    <p:extLst>
      <p:ext uri="{BB962C8B-B14F-4D97-AF65-F5344CB8AC3E}">
        <p14:creationId xmlns:p14="http://schemas.microsoft.com/office/powerpoint/2010/main" val="320550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65</Words>
  <Application>Microsoft Office PowerPoint</Application>
  <PresentationFormat>Экран (4:3)</PresentationFormat>
  <Paragraphs>27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Baskerville Old Face</vt:lpstr>
      <vt:lpstr>Calibri</vt:lpstr>
      <vt:lpstr>Calibri Light</vt:lpstr>
      <vt:lpstr>Palatino Linotype</vt:lpstr>
      <vt:lpstr>Тема Office</vt:lpstr>
      <vt:lpstr>Sights of Great Britain</vt:lpstr>
      <vt:lpstr>Westminster Abbey</vt:lpstr>
      <vt:lpstr>Westminster Abbey</vt:lpstr>
      <vt:lpstr>London National Gallery</vt:lpstr>
      <vt:lpstr>Madam Tussauds</vt:lpstr>
      <vt:lpstr>Buckingham Palace</vt:lpstr>
      <vt:lpstr>The Camden Market</vt:lpstr>
      <vt:lpstr>The Camden Market</vt:lpstr>
      <vt:lpstr>Edinburgh Castle</vt:lpstr>
      <vt:lpstr>Harrods Store</vt:lpstr>
      <vt:lpstr>London Eye</vt:lpstr>
      <vt:lpstr>Piccadilly Circus</vt:lpstr>
      <vt:lpstr>Richmond Park</vt:lpstr>
      <vt:lpstr>St. Paul’s Cathedral</vt:lpstr>
      <vt:lpstr>The Globe Theatre</vt:lpstr>
      <vt:lpstr>Stonehenge</vt:lpstr>
      <vt:lpstr>Tower of London</vt:lpstr>
      <vt:lpstr>Tower Bridge</vt:lpstr>
      <vt:lpstr>Trafalgar Square</vt:lpstr>
      <vt:lpstr>Westminster Palace Houses of Parliament</vt:lpstr>
      <vt:lpstr>Windsor Palace</vt:lpstr>
      <vt:lpstr>Windsor Palace</vt:lpstr>
      <vt:lpstr>Windsor Palace</vt:lpstr>
      <vt:lpstr>Trafalgar Square</vt:lpstr>
      <vt:lpstr>The Camden Market</vt:lpstr>
      <vt:lpstr>Madam Tussauds</vt:lpstr>
      <vt:lpstr>St. Paul’s Cathedral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user</cp:lastModifiedBy>
  <cp:revision>45</cp:revision>
  <dcterms:created xsi:type="dcterms:W3CDTF">2014-11-21T11:00:06Z</dcterms:created>
  <dcterms:modified xsi:type="dcterms:W3CDTF">2020-11-02T07:15:55Z</dcterms:modified>
</cp:coreProperties>
</file>