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Французская революция </a:t>
            </a:r>
            <a:br>
              <a:rPr lang="ru-RU" dirty="0" smtClean="0"/>
            </a:br>
            <a:r>
              <a:rPr lang="ru-RU" dirty="0" smtClean="0"/>
              <a:t>( 1789 – 1799г.г.)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762000"/>
          </a:xfrm>
        </p:spPr>
        <p:txBody>
          <a:bodyPr/>
          <a:lstStyle/>
          <a:p>
            <a:r>
              <a:rPr lang="ru-RU" dirty="0" smtClean="0"/>
              <a:t>История 8 класс</a:t>
            </a:r>
            <a:endParaRPr lang="ru-RU" dirty="0"/>
          </a:p>
        </p:txBody>
      </p:sp>
      <p:pic>
        <p:nvPicPr>
          <p:cNvPr id="1026" name="Picture 2" descr="C:\Users\Семен\Desktop\downloadр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352800"/>
            <a:ext cx="3448050" cy="2952750"/>
          </a:xfrm>
          <a:prstGeom prst="rect">
            <a:avLst/>
          </a:prstGeom>
          <a:noFill/>
        </p:spPr>
      </p:pic>
      <p:pic>
        <p:nvPicPr>
          <p:cNvPr id="1027" name="Picture 3" descr="C:\Users\Семен\Desktop\downloadн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05200"/>
            <a:ext cx="2438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Начало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1"/>
            <a:ext cx="8534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череде французских королей  за всех Бурбонов пришлось заплатить </a:t>
            </a:r>
            <a:r>
              <a:rPr lang="ru-RU" sz="1800" b="1" dirty="0" smtClean="0"/>
              <a:t>Людовику </a:t>
            </a:r>
            <a:r>
              <a:rPr lang="en-US" sz="1800" b="1" dirty="0" smtClean="0"/>
              <a:t>XVI</a:t>
            </a:r>
            <a:r>
              <a:rPr lang="ru-RU" sz="1800" b="1" dirty="0" smtClean="0"/>
              <a:t>. </a:t>
            </a:r>
            <a:r>
              <a:rPr lang="en-US" sz="1800" b="1" dirty="0" smtClean="0"/>
              <a:t> </a:t>
            </a:r>
            <a:r>
              <a:rPr lang="ru-RU" sz="1800" b="1" dirty="0" smtClean="0"/>
              <a:t> </a:t>
            </a:r>
            <a:r>
              <a:rPr lang="ru-RU" sz="1800" b="1" u="sng" dirty="0" smtClean="0"/>
              <a:t>14 июл</a:t>
            </a:r>
            <a:r>
              <a:rPr lang="ru-RU" sz="1800" dirty="0" smtClean="0"/>
              <a:t>я </a:t>
            </a:r>
            <a:r>
              <a:rPr lang="ru-RU" sz="1800" b="1" u="sng" dirty="0" smtClean="0"/>
              <a:t>1789 года восставший народ разрушил Бастилию</a:t>
            </a:r>
            <a:r>
              <a:rPr lang="ru-RU" sz="1800" dirty="0" smtClean="0"/>
              <a:t> в знак протеста против абсолютизма. В начале революции казалось, что король согласен на Конституцию, но вскоре стало ясно, что король и аристократия обратились за помощью к другим монархам Европы. Тогда революционный конвент принял решение о казни Людовика. В </a:t>
            </a:r>
            <a:r>
              <a:rPr lang="ru-RU" sz="1800" b="1" u="sng" dirty="0" smtClean="0"/>
              <a:t>1793 году нож гильотины лишил головы « </a:t>
            </a:r>
            <a:r>
              <a:rPr lang="ru-RU" sz="1800" dirty="0" smtClean="0"/>
              <a:t>помазанника божьего». Народ был в ужасе от такого поворота Революции. Теперь власть оказалась в руках самых ярых революционеров – якобинцев.</a:t>
            </a:r>
          </a:p>
          <a:p>
            <a:pPr>
              <a:buNone/>
            </a:pPr>
            <a:r>
              <a:rPr lang="ru-RU" sz="1800" b="1" u="sng" dirty="0" smtClean="0"/>
              <a:t> Якобинцы – название происходит от монастыря Св. </a:t>
            </a:r>
            <a:r>
              <a:rPr lang="ru-RU" sz="1800" b="1" u="sng" dirty="0" err="1" smtClean="0"/>
              <a:t>Якоба</a:t>
            </a:r>
            <a:r>
              <a:rPr lang="ru-RU" sz="1800" b="1" u="sng" dirty="0" smtClean="0"/>
              <a:t> – были сторонниками всеобщего </a:t>
            </a:r>
            <a:r>
              <a:rPr lang="ru-RU" sz="1800" dirty="0" smtClean="0"/>
              <a:t>равенства людей. Только вот добиться этого равенства они собирались с помощью террора</a:t>
            </a:r>
            <a:endParaRPr lang="ru-RU" sz="1800" dirty="0"/>
          </a:p>
        </p:txBody>
      </p:sp>
      <p:pic>
        <p:nvPicPr>
          <p:cNvPr id="2050" name="Picture 2" descr="C:\Users\Семен\Desktop\scale_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114800"/>
            <a:ext cx="4762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Якобинцы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410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Во время революции стали появляться политические клубы. Одним из самих популярных </a:t>
            </a:r>
            <a:r>
              <a:rPr lang="ru-RU" sz="1800" b="1" dirty="0" smtClean="0"/>
              <a:t>стал </a:t>
            </a:r>
            <a:r>
              <a:rPr lang="ru-RU" sz="1800" b="1" smtClean="0"/>
              <a:t>клуб </a:t>
            </a:r>
            <a:r>
              <a:rPr lang="ru-RU" sz="1800" b="1" smtClean="0"/>
              <a:t>я</a:t>
            </a:r>
            <a:r>
              <a:rPr lang="ru-RU" sz="1800" b="1" smtClean="0"/>
              <a:t>кобинцев</a:t>
            </a:r>
            <a:r>
              <a:rPr lang="ru-RU" sz="1800" dirty="0" smtClean="0"/>
              <a:t>. Якобинцы стремились Наиболее яростными борцами с неравенством были </a:t>
            </a:r>
            <a:r>
              <a:rPr lang="ru-RU" sz="1800" b="1" dirty="0" smtClean="0"/>
              <a:t>Максимилиан Робеспьер и Жан- Поль Марат.   </a:t>
            </a:r>
            <a:r>
              <a:rPr lang="ru-RU" sz="1800" dirty="0" smtClean="0"/>
              <a:t>Якобинцы  поставили цель – « спасти революцию любой ценой». Почему же Революция оказалась в опасности? </a:t>
            </a:r>
          </a:p>
          <a:p>
            <a:pPr>
              <a:buNone/>
            </a:pPr>
            <a:r>
              <a:rPr lang="ru-RU" sz="1800" dirty="0" smtClean="0"/>
              <a:t>  1.  Пруссия и Австрия вели войну с революционной Францией, стремясь восстановить абсолютизм </a:t>
            </a:r>
          </a:p>
          <a:p>
            <a:pPr>
              <a:buNone/>
            </a:pPr>
            <a:r>
              <a:rPr lang="ru-RU" sz="1800" dirty="0" smtClean="0"/>
              <a:t>  2. Крестьяне, недовольные запретом спекулировать хлебом, подняли восстание ( </a:t>
            </a:r>
            <a:r>
              <a:rPr lang="ru-RU" sz="1800" dirty="0" err="1" smtClean="0"/>
              <a:t>вандейский</a:t>
            </a:r>
            <a:r>
              <a:rPr lang="ru-RU" sz="1800" dirty="0" smtClean="0"/>
              <a:t> мятеж)</a:t>
            </a:r>
          </a:p>
          <a:p>
            <a:pPr>
              <a:buNone/>
            </a:pPr>
            <a:r>
              <a:rPr lang="ru-RU" sz="1800" dirty="0" smtClean="0"/>
              <a:t>  3. Установленная цена на хлеб приводила к его нехватке в городах, голод преследовал людей</a:t>
            </a:r>
          </a:p>
          <a:p>
            <a:pPr>
              <a:buNone/>
            </a:pPr>
            <a:r>
              <a:rPr lang="ru-RU" sz="1800" dirty="0" smtClean="0"/>
              <a:t>  4. Национальная гвардия – а это были вооружённые представители простого народа- не получали довольствия  </a:t>
            </a:r>
          </a:p>
          <a:p>
            <a:pPr>
              <a:buNone/>
            </a:pPr>
            <a:r>
              <a:rPr lang="ru-RU" sz="1800" dirty="0" smtClean="0"/>
              <a:t>  В этих условиях  новое правительство вызывало недовольство населения. </a:t>
            </a:r>
            <a:r>
              <a:rPr lang="ru-RU" sz="1800" b="1" dirty="0" smtClean="0"/>
              <a:t>Хаос нарастал.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74" name="Picture 2" descr="C:\Users\Семен\Desktop\unnamedмар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3581400"/>
            <a:ext cx="2762250" cy="3086100"/>
          </a:xfrm>
          <a:prstGeom prst="rect">
            <a:avLst/>
          </a:prstGeom>
          <a:noFill/>
        </p:spPr>
      </p:pic>
      <p:pic>
        <p:nvPicPr>
          <p:cNvPr id="3075" name="Picture 3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33400"/>
            <a:ext cx="259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Якобинский террор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4648200" cy="5714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ходе вооружённого восстания летом 1793 года  Якобинцы захватили власть.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smtClean="0"/>
              <a:t>Новое правительство называлось </a:t>
            </a:r>
            <a:r>
              <a:rPr lang="ru-RU" sz="1800" b="1" dirty="0" smtClean="0"/>
              <a:t>« Комитет общественного спасения</a:t>
            </a:r>
            <a:r>
              <a:rPr lang="ru-RU" sz="1800" dirty="0" smtClean="0"/>
              <a:t>». Его возглавил Робеспьер.   Порядок наводился с помощью диктатуры – режима, опирающегося на казни.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17 сентября 1793 года вступил в силу « Закон о подозрительных», </a:t>
            </a:r>
            <a:r>
              <a:rPr lang="ru-RU" sz="1800" dirty="0" smtClean="0"/>
              <a:t>по которому можно было арестовывать и держать в тюрьме любого, кого подозревали в борьбе с революцией . За спекуляцию хлебом грозила смертная казнь.   Гильотина работала ежедневно, на площади публично казнили « врагов народа». </a:t>
            </a:r>
            <a:r>
              <a:rPr lang="ru-RU" sz="1800" b="1" dirty="0" smtClean="0"/>
              <a:t>Дорога к счастью оказалась залита кровью. </a:t>
            </a:r>
            <a:r>
              <a:rPr lang="ru-RU" sz="1800" dirty="0" smtClean="0"/>
              <a:t>В конце концов сами якобинцы, которые называли себя « друзья простого народа», вызывали страх и ненависть этого народа. </a:t>
            </a:r>
            <a:endParaRPr lang="ru-RU" sz="1800" dirty="0"/>
          </a:p>
        </p:txBody>
      </p:sp>
      <p:pic>
        <p:nvPicPr>
          <p:cNvPr id="4098" name="Picture 2" descr="C:\Users\Семен\Desktop\7150d0abf1acaeb12fe6c7036a1543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066800"/>
            <a:ext cx="3733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Новый календарь якобинцев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3200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Революционеры считали, что революция открыла новую эпоху в истории человечества</a:t>
            </a:r>
            <a:r>
              <a:rPr lang="ru-RU" sz="1800" b="1" dirty="0" smtClean="0"/>
              <a:t>.  Сч</a:t>
            </a:r>
            <a:r>
              <a:rPr lang="ru-RU" sz="1800" dirty="0" smtClean="0"/>
              <a:t>ёт </a:t>
            </a:r>
            <a:r>
              <a:rPr lang="ru-RU" sz="1800" b="1" dirty="0" smtClean="0"/>
              <a:t>лет начинался с 22 сентября 1792 года – первого дня республики.  Счёт лет от Рождества Христова назывался «рабским».  </a:t>
            </a:r>
            <a:r>
              <a:rPr lang="ru-RU" sz="1800" dirty="0" smtClean="0"/>
              <a:t>Для месяцев вводились новые названия -  брюмер « туманный» – ноябрь; флореаль- « цветущий» – май, фрюктидор –» плодовитый» – август и т. Д. ( </a:t>
            </a:r>
            <a:r>
              <a:rPr lang="ru-RU" sz="1800" dirty="0" err="1" smtClean="0"/>
              <a:t>стр</a:t>
            </a:r>
            <a:r>
              <a:rPr lang="ru-RU" sz="1800" dirty="0" smtClean="0"/>
              <a:t> 262 учебника) </a:t>
            </a:r>
          </a:p>
          <a:p>
            <a:pPr>
              <a:buNone/>
            </a:pPr>
            <a:r>
              <a:rPr lang="ru-RU" sz="1800" b="1" dirty="0" smtClean="0"/>
              <a:t>В 1893 году якобинцы закрыли все церкви  в Париже</a:t>
            </a:r>
            <a:r>
              <a:rPr lang="ru-RU" sz="1800" dirty="0" smtClean="0"/>
              <a:t>. Священникам перестали платить жалованье. Вместо христианских праздников  появились  праздники: </a:t>
            </a:r>
          </a:p>
          <a:p>
            <a:pPr>
              <a:buNone/>
            </a:pPr>
            <a:r>
              <a:rPr lang="ru-RU" sz="1800" dirty="0" smtClean="0"/>
              <a:t>  Гения, Труда ,Действия, Мнения, Вознаграждения и в високосный год – праздник Революции. Единственной богиней была провозглашена богиня разума. Колесница с богиней разума разъезжала о Парижу во время Фестиваля Свободы. </a:t>
            </a:r>
          </a:p>
          <a:p>
            <a:pPr>
              <a:buNone/>
            </a:pPr>
            <a:r>
              <a:rPr lang="ru-RU" sz="1800" dirty="0" smtClean="0"/>
              <a:t> Многие французы, особенно крестьяне были напуганы закрытием храмов, и выступали против якобинцев</a:t>
            </a:r>
            <a:endParaRPr lang="ru-RU" sz="1800" dirty="0"/>
          </a:p>
        </p:txBody>
      </p:sp>
      <p:pic>
        <p:nvPicPr>
          <p:cNvPr id="5122" name="Picture 2" descr="C:\Users\Семен\Desktop\wik_the-cult-of-reason_1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505200"/>
            <a:ext cx="4762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Термидорианский переворот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Революция дала возможность многим людям обогатиться. Кто-то успел скупить земли эмигрантов, кто-то спекулировал продуктами питания. Появилось много людей, уставших прятать своё богатство от якобинцев. Да и среди самих якобинцев начались раздоры. Террор нарастал Уже и некоторые якобинцы попали в « подозрительные» и были казнены: Дантон, который призывал ограничить террор. В конце концов Робеспьер почувствовал, что остался  без поддержки </a:t>
            </a:r>
            <a:r>
              <a:rPr lang="ru-RU" sz="1800" b="1" dirty="0" smtClean="0"/>
              <a:t>– « якобинец без народа».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smtClean="0"/>
              <a:t>Многие из тех, кто обогатился, хотели уже закончить революцию.   В конвенте сложился заговор против Робеспьера.  27 июня1794 года его выступление в Конвенте было прервано и сам он арестован. Вскоре он и его сторонники были казнены. ( </a:t>
            </a:r>
            <a:r>
              <a:rPr lang="ru-RU" sz="1800" dirty="0" err="1" smtClean="0"/>
              <a:t>стр</a:t>
            </a:r>
            <a:r>
              <a:rPr lang="ru-RU" sz="1800" dirty="0" smtClean="0"/>
              <a:t> 266 учебника). Якобинская диктатура пала.  </a:t>
            </a:r>
          </a:p>
          <a:p>
            <a:pPr>
              <a:buNone/>
            </a:pPr>
            <a:r>
              <a:rPr lang="ru-RU" sz="1800" dirty="0" smtClean="0"/>
              <a:t> переворот произошёл в июле – в термидоре « жарком месяце»- по новому календарю. Новых богачей, пришедших к власти стали называть « термидорианцы». Если в начале революции лозунгом были слова « СВОБОДА – РАВЕНСТВО – БРАТСТВО)  </a:t>
            </a:r>
          </a:p>
          <a:p>
            <a:pPr>
              <a:buNone/>
            </a:pPr>
            <a:r>
              <a:rPr lang="ru-RU" sz="1800" dirty="0" smtClean="0"/>
              <a:t> то теперь это были слова  СВОБОДА – РАВЕНСТВО – СОБСТВЕННОСТЬ. </a:t>
            </a:r>
          </a:p>
          <a:p>
            <a:pPr>
              <a:buNone/>
            </a:pPr>
            <a:r>
              <a:rPr lang="ru-RU" sz="1800" dirty="0" smtClean="0"/>
              <a:t> Всякие ограничения в торговле были отменены. Народ ещё пытался выступать с лозунгами « Хлеба!» – но новая власть считала, что революцию пора заканчивать.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Казнь Робеспьера</a:t>
            </a:r>
            <a:endParaRPr lang="ru-RU" dirty="0"/>
          </a:p>
        </p:txBody>
      </p:sp>
      <p:pic>
        <p:nvPicPr>
          <p:cNvPr id="6146" name="Picture 2" descr="C:\Users\Семен\Desktop\mZaR5eOkzT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81790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Наполеон   Бонапарт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914400"/>
            <a:ext cx="4953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Новые богачи решили закрепить свою власть и принять новую Конституцию. Чтобы не потерять приобретённые в годы революции земли, они решили не восстанавливать монархию, а учредили режим Директории.   Сторонники восстановления монархии попытались разогнать термидорианский конвент, но его спасителем стал молодой , но очень популярный в армии генерал Наполеон  Бонапарт.  Так Наполеон стал защитником Революции. </a:t>
            </a:r>
          </a:p>
          <a:p>
            <a:pPr>
              <a:buNone/>
            </a:pPr>
            <a:r>
              <a:rPr lang="ru-RU" sz="1800" dirty="0" smtClean="0"/>
              <a:t> Впоследствии, когда Наполеон почувствует слабость новой власти, он провозгласит себя Первым и пожизненным консулом ( 1799 год), а затем и императором Франции в 1804 году.</a:t>
            </a:r>
            <a:endParaRPr lang="ru-RU" sz="1800" dirty="0"/>
          </a:p>
        </p:txBody>
      </p:sp>
      <p:pic>
        <p:nvPicPr>
          <p:cNvPr id="7171" name="Picture 3" descr="C:\Users\Семен\Desktop\1848a8c5ac4740af4b134d72c2055f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10000"/>
            <a:ext cx="4114800" cy="2828925"/>
          </a:xfrm>
          <a:prstGeom prst="rect">
            <a:avLst/>
          </a:prstGeom>
          <a:noFill/>
        </p:spPr>
      </p:pic>
      <p:pic>
        <p:nvPicPr>
          <p:cNvPr id="7172" name="Picture 4" descr="C:\Users\Семен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14400"/>
            <a:ext cx="2286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4953000" cy="5135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параграф №№ 26-27; уметь </a:t>
            </a:r>
          </a:p>
          <a:p>
            <a:pPr>
              <a:buNone/>
            </a:pPr>
            <a:r>
              <a:rPr lang="ru-RU" dirty="0" smtClean="0"/>
              <a:t> - называть причины революции во Франции</a:t>
            </a:r>
          </a:p>
          <a:p>
            <a:pPr>
              <a:buNone/>
            </a:pPr>
            <a:r>
              <a:rPr lang="ru-RU" dirty="0" smtClean="0"/>
              <a:t> -знать даты начала и окончания революции, казни короля.</a:t>
            </a:r>
          </a:p>
          <a:p>
            <a:pPr>
              <a:buFontTx/>
              <a:buChar char="-"/>
            </a:pPr>
            <a:r>
              <a:rPr lang="ru-RU" dirty="0" smtClean="0"/>
              <a:t>Уметь рассказывать о якобинском терроре и причинах его падения; </a:t>
            </a:r>
          </a:p>
          <a:p>
            <a:pPr>
              <a:buFontTx/>
              <a:buChar char="-"/>
            </a:pPr>
            <a:r>
              <a:rPr lang="ru-RU" dirty="0" smtClean="0"/>
              <a:t>Объяснять термины: террор, якобинцы, термидорианцы, новые богачи, </a:t>
            </a:r>
          </a:p>
          <a:p>
            <a:pPr>
              <a:buFontTx/>
              <a:buChar char="-"/>
            </a:pPr>
            <a:r>
              <a:rPr lang="ru-RU" dirty="0" smtClean="0"/>
              <a:t>Кратко рассказывать о Наполеоне Бонапарте</a:t>
            </a:r>
            <a:endParaRPr lang="ru-RU" dirty="0"/>
          </a:p>
        </p:txBody>
      </p:sp>
      <p:pic>
        <p:nvPicPr>
          <p:cNvPr id="8194" name="Picture 2" descr="C:\Users\Семен\Desktop\548724w_1553015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38862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879</Words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Великая Французская революция  ( 1789 – 1799г.г.) </vt:lpstr>
      <vt:lpstr>Начало Революции</vt:lpstr>
      <vt:lpstr>Якобинцы</vt:lpstr>
      <vt:lpstr>Якобинский террор</vt:lpstr>
      <vt:lpstr>Новый календарь якобинцев</vt:lpstr>
      <vt:lpstr>Термидорианский переворот</vt:lpstr>
      <vt:lpstr>Казнь Робеспьера</vt:lpstr>
      <vt:lpstr>Наполеон   Бонапарт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</dc:creator>
  <cp:lastModifiedBy>Семен</cp:lastModifiedBy>
  <cp:revision>15</cp:revision>
  <dcterms:created xsi:type="dcterms:W3CDTF">2020-11-12T06:09:39Z</dcterms:created>
  <dcterms:modified xsi:type="dcterms:W3CDTF">2020-11-18T07:48:40Z</dcterms:modified>
</cp:coreProperties>
</file>