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828799"/>
          </a:xfrm>
        </p:spPr>
        <p:txBody>
          <a:bodyPr/>
          <a:lstStyle/>
          <a:p>
            <a:r>
              <a:rPr lang="ru-RU" dirty="0" smtClean="0"/>
              <a:t>Духовная сфера жизни общества – 2 урок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914400"/>
          </a:xfrm>
        </p:spPr>
        <p:txBody>
          <a:bodyPr/>
          <a:lstStyle/>
          <a:p>
            <a:r>
              <a:rPr lang="ru-RU" dirty="0" smtClean="0"/>
              <a:t>Обществознание 8 класс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Проверочная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   9    Верны ли следующие суждения о духовной культуре?</a:t>
            </a:r>
          </a:p>
          <a:p>
            <a:r>
              <a:rPr lang="ru-RU" sz="1600" dirty="0" smtClean="0"/>
              <a:t>А. Духовная культура обособлена и не связана с другими сферами общественной жизни.</a:t>
            </a:r>
          </a:p>
          <a:p>
            <a:r>
              <a:rPr lang="ru-RU" sz="1600" dirty="0" smtClean="0"/>
              <a:t>Б. Духовная культура включает познавательную деятельность и ее результаты.  </a:t>
            </a:r>
          </a:p>
          <a:p>
            <a:r>
              <a:rPr lang="ru-RU" sz="1600" dirty="0" smtClean="0"/>
              <a:t>А)) верно только А     Б)) верно только Б      В)) верны оба суждения      Г)) оба суждения неверны    </a:t>
            </a:r>
          </a:p>
          <a:p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   10.   Какое из приведенных утверждений является примером научного знания?</a:t>
            </a:r>
          </a:p>
          <a:p>
            <a:r>
              <a:rPr lang="ru-RU" sz="1600" dirty="0" smtClean="0"/>
              <a:t>а) Трава желтеет осенью.</a:t>
            </a:r>
          </a:p>
          <a:p>
            <a:r>
              <a:rPr lang="ru-RU" sz="1600" dirty="0" smtClean="0"/>
              <a:t>б) Согласно мифам древних китайцев первые люди были сотворены из глины.</a:t>
            </a:r>
          </a:p>
          <a:p>
            <a:r>
              <a:rPr lang="ru-RU" sz="1600" dirty="0" smtClean="0"/>
              <a:t>в) Обнаруженные археологами при раскопках Помпеи надписи на стенах домов дали дополнительную информацию о политической борьбе в древнем Риме.</a:t>
            </a:r>
          </a:p>
          <a:p>
            <a:r>
              <a:rPr lang="ru-RU" sz="1600" dirty="0" smtClean="0"/>
              <a:t>г) Изучая математику, Вася изучил теорему Виета.  </a:t>
            </a:r>
          </a:p>
          <a:p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11.    К объектам материальной культуры относится</a:t>
            </a:r>
          </a:p>
          <a:p>
            <a:r>
              <a:rPr lang="ru-RU" sz="1600" dirty="0" smtClean="0"/>
              <a:t>а) моральные нормы</a:t>
            </a:r>
          </a:p>
          <a:p>
            <a:r>
              <a:rPr lang="ru-RU" sz="1600" dirty="0" smtClean="0"/>
              <a:t>б) роман-эпопея «Война и мир»</a:t>
            </a:r>
          </a:p>
          <a:p>
            <a:r>
              <a:rPr lang="ru-RU" sz="1600" dirty="0" smtClean="0"/>
              <a:t>в) стиральная машина</a:t>
            </a:r>
          </a:p>
          <a:p>
            <a:r>
              <a:rPr lang="ru-RU" sz="1600" dirty="0" smtClean="0"/>
              <a:t>г) семейный традиции</a:t>
            </a:r>
          </a:p>
          <a:p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параграф №   </a:t>
            </a:r>
          </a:p>
          <a:p>
            <a:pPr>
              <a:buNone/>
            </a:pPr>
            <a:r>
              <a:rPr lang="ru-RU" smtClean="0"/>
              <a:t> Определения</a:t>
            </a:r>
            <a:r>
              <a:rPr lang="ru-RU" dirty="0" smtClean="0"/>
              <a:t>: культура, наука, духовная деятельность,  религия, анимизм, фетишизм, тотемизм, мировые религии, мораль, мировоззрение.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Культура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4953000" cy="5287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Часто ставят знак равенства между терминами « духовная жизнь» и «культура». Это не совсем совпадающие понятия </a:t>
            </a:r>
          </a:p>
          <a:p>
            <a:pPr>
              <a:buNone/>
            </a:pPr>
            <a:r>
              <a:rPr lang="ru-RU" sz="1800" dirty="0" smtClean="0"/>
              <a:t> Культура в широком смысле – это всё, сто </a:t>
            </a:r>
            <a:r>
              <a:rPr lang="ru-RU" sz="1800" dirty="0" smtClean="0"/>
              <a:t>соз</a:t>
            </a:r>
            <a:r>
              <a:rPr lang="ru-RU" sz="1800" dirty="0" smtClean="0"/>
              <a:t>да</a:t>
            </a:r>
            <a:r>
              <a:rPr lang="ru-RU" sz="1800" dirty="0" smtClean="0"/>
              <a:t>но </a:t>
            </a:r>
            <a:r>
              <a:rPr lang="ru-RU" sz="1800" dirty="0" smtClean="0"/>
              <a:t>обществом и человеком; всё, чего нет в природе. Разделяют культуру материальную и духовную. </a:t>
            </a:r>
          </a:p>
          <a:p>
            <a:pPr>
              <a:buNone/>
            </a:pPr>
            <a:r>
              <a:rPr lang="ru-RU" sz="1800" dirty="0" smtClean="0"/>
              <a:t> В узком смысле культурой называют лучшие достижения человечества – как в материальном отношении, так и в духовном. </a:t>
            </a:r>
          </a:p>
          <a:p>
            <a:pPr>
              <a:buNone/>
            </a:pPr>
            <a:r>
              <a:rPr lang="ru-RU" sz="1800" dirty="0" smtClean="0"/>
              <a:t> К духовной культуре относят всё, что влияет на духовный мир человека</a:t>
            </a:r>
            <a:r>
              <a:rPr lang="ru-RU" sz="1800" b="1" dirty="0" smtClean="0"/>
              <a:t>: назовите эти виды    духовной деятельности человека. </a:t>
            </a:r>
          </a:p>
          <a:p>
            <a:pPr>
              <a:buNone/>
            </a:pPr>
            <a:r>
              <a:rPr lang="ru-RU" sz="1800" dirty="0" smtClean="0"/>
              <a:t>Принято разделять виды духовной культуры :</a:t>
            </a:r>
          </a:p>
          <a:p>
            <a:pPr>
              <a:buNone/>
            </a:pPr>
            <a:r>
              <a:rPr lang="ru-RU" sz="1800" dirty="0" smtClean="0"/>
              <a:t> - народная культура </a:t>
            </a:r>
          </a:p>
          <a:p>
            <a:pPr>
              <a:buNone/>
            </a:pPr>
            <a:r>
              <a:rPr lang="ru-RU" sz="1800" dirty="0" smtClean="0"/>
              <a:t> - </a:t>
            </a:r>
            <a:r>
              <a:rPr lang="ru-RU" sz="1800" dirty="0" smtClean="0"/>
              <a:t>массовая </a:t>
            </a:r>
            <a:r>
              <a:rPr lang="ru-RU" sz="1800" dirty="0" smtClean="0"/>
              <a:t>культура </a:t>
            </a:r>
          </a:p>
          <a:p>
            <a:pPr>
              <a:buNone/>
            </a:pPr>
            <a:r>
              <a:rPr lang="ru-RU" sz="1800" dirty="0" smtClean="0"/>
              <a:t>- элитарная культура</a:t>
            </a:r>
            <a:endParaRPr lang="ru-RU" sz="1800" dirty="0"/>
          </a:p>
        </p:txBody>
      </p:sp>
      <p:pic>
        <p:nvPicPr>
          <p:cNvPr id="1026" name="Picture 2" descr="C:\Users\Семен\Desktop\Festival_Ringing_Cedars_2014_June_22_Димон_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438400"/>
            <a:ext cx="3124200" cy="1930400"/>
          </a:xfrm>
          <a:prstGeom prst="rect">
            <a:avLst/>
          </a:prstGeom>
          <a:noFill/>
        </p:spPr>
      </p:pic>
      <p:pic>
        <p:nvPicPr>
          <p:cNvPr id="1027" name="Picture 3" descr="C:\Users\Семен\Desktop\download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609600"/>
            <a:ext cx="2057400" cy="1828800"/>
          </a:xfrm>
          <a:prstGeom prst="rect">
            <a:avLst/>
          </a:prstGeom>
          <a:noFill/>
        </p:spPr>
      </p:pic>
      <p:pic>
        <p:nvPicPr>
          <p:cNvPr id="1028" name="Picture 4" descr="C:\Users\Семен\Desktop\download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4419600"/>
            <a:ext cx="2590800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ru-RU" dirty="0" smtClean="0"/>
              <a:t>Виды культуры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304800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1 </a:t>
            </a:r>
            <a:r>
              <a:rPr lang="ru-RU" sz="1800" dirty="0" smtClean="0"/>
              <a:t>Задание: распределим признаки разных культур на три группы: народная культура, массовая и элитарная.  Сложные формы, малодоступное содержание,  коллективные формы, коммерческий характер, исторически сложившиеся формы, шаблонные сюжеты,  отсутствие авторства, привлекательная  подача материала, связь с древними поверьями, </a:t>
            </a:r>
          </a:p>
          <a:p>
            <a:pPr>
              <a:buNone/>
            </a:pPr>
            <a:r>
              <a:rPr lang="ru-RU" sz="1800" dirty="0" smtClean="0"/>
              <a:t>2. распределите произведения искусства на три группы: фильм « звёздные войны», песня « во поле берёза стояла». Картина Малевича « Чёрный квадрат» </a:t>
            </a:r>
          </a:p>
          <a:p>
            <a:pPr>
              <a:buNone/>
            </a:pPr>
            <a:r>
              <a:rPr lang="ru-RU" sz="1800" dirty="0" smtClean="0"/>
              <a:t>3.  Культура – сложное и многоплановое явление, выражающее отношения между человеком и внешним миром. Не всегда понятно, за что именно </a:t>
            </a:r>
            <a:r>
              <a:rPr lang="ru-RU" sz="1800" dirty="0" smtClean="0"/>
              <a:t>высоко </a:t>
            </a:r>
            <a:r>
              <a:rPr lang="ru-RU" sz="1800" dirty="0" smtClean="0"/>
              <a:t>оценивается то или иное произведение искусства.</a:t>
            </a:r>
          </a:p>
          <a:p>
            <a:pPr>
              <a:buNone/>
            </a:pPr>
            <a:endParaRPr lang="ru-RU" sz="1800" dirty="0"/>
          </a:p>
        </p:txBody>
      </p:sp>
      <p:pic>
        <p:nvPicPr>
          <p:cNvPr id="2050" name="Picture 2" descr="C:\Users\Семен\Desktop\malevich21_-pic905-895x505-15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4191000"/>
            <a:ext cx="3244850" cy="2362200"/>
          </a:xfrm>
          <a:prstGeom prst="rect">
            <a:avLst/>
          </a:prstGeom>
          <a:noFill/>
        </p:spPr>
      </p:pic>
      <p:pic>
        <p:nvPicPr>
          <p:cNvPr id="2051" name="Picture 3" descr="C:\Users\Семен\Desktop\download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114800"/>
            <a:ext cx="28194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Наука в современном мире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762000"/>
            <a:ext cx="6096000" cy="5715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Наука – особый вид духовной деятельности человека, целью которой является получение новых знаний о мире в форме законов и закономерностей.</a:t>
            </a:r>
          </a:p>
          <a:p>
            <a:pPr>
              <a:buNone/>
            </a:pPr>
            <a:r>
              <a:rPr lang="ru-RU" sz="1800" dirty="0" smtClean="0"/>
              <a:t>Наука выступает в двух лицах: как социальный институт и как вид духовной деятельности человека.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b="1" dirty="0" smtClean="0"/>
              <a:t>Как социальный институт наука сложилась только к 18 век</a:t>
            </a:r>
            <a:r>
              <a:rPr lang="ru-RU" sz="1800" dirty="0" smtClean="0"/>
              <a:t>у. Именно тогда появилась профессия – учёный и сложились правила и учреждения науки. Так есть правила подтверждения научной теории, правила получения учёных званий и премий,  есть университеты и научные центры, есть правила публикации научных работ в журналах для учёных и т.д.  Именно тогда общество всё больше стало доверять учёным, верить в прогресс и отказываться от религиозных догм. </a:t>
            </a:r>
          </a:p>
          <a:p>
            <a:pPr>
              <a:buNone/>
            </a:pPr>
            <a:r>
              <a:rPr lang="ru-RU" sz="1800" dirty="0" smtClean="0"/>
              <a:t> Вспомните Французскую революцию и культ Разума. </a:t>
            </a:r>
            <a:endParaRPr lang="ru-RU" sz="1800" dirty="0"/>
          </a:p>
        </p:txBody>
      </p:sp>
      <p:pic>
        <p:nvPicPr>
          <p:cNvPr id="3074" name="Picture 2" descr="C:\Users\Семен\Desktop\HTB1agKSPxTpK1RjSZFKq6y2wXXad.jpg_350x3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0250" y="1143000"/>
            <a:ext cx="3333750" cy="3248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Наука в современном мире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4572000" cy="52117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800" dirty="0" smtClean="0"/>
              <a:t>   Как вид духовной деятельности наука появилась в древние времена.  Первые законы были открыты ещё во времена Древней Греции.   О чём говорит закон Архимеда? Что такое закон Пифагора? Кто ввёл понятие «физика»? </a:t>
            </a:r>
          </a:p>
          <a:p>
            <a:pPr>
              <a:buNone/>
            </a:pPr>
            <a:r>
              <a:rPr lang="ru-RU" sz="1800" dirty="0" smtClean="0"/>
              <a:t> У научной деятельности есть свои законы. Принято разделять научное познание на две ступени:  эмпирическую и теоретическую.</a:t>
            </a:r>
          </a:p>
          <a:p>
            <a:pPr>
              <a:buNone/>
            </a:pPr>
            <a:r>
              <a:rPr lang="ru-RU" sz="1800" dirty="0" smtClean="0"/>
              <a:t> На эмпирической ступени происходит накопление опытного, фактического материала. Здесь работают такие методы как наблюдение, эксперимент, описание, моделирование.</a:t>
            </a:r>
          </a:p>
          <a:p>
            <a:pPr>
              <a:buNone/>
            </a:pPr>
            <a:r>
              <a:rPr lang="ru-RU" sz="1800" dirty="0" smtClean="0"/>
              <a:t> На теоретической ступени используются методы: обобщение, анализ, синтез,  экстраполяция, дедукция, выдвижение гипотез, разработка теорий. </a:t>
            </a:r>
          </a:p>
          <a:p>
            <a:pPr>
              <a:buNone/>
            </a:pPr>
            <a:r>
              <a:rPr lang="ru-RU" sz="1800" b="1" dirty="0" smtClean="0"/>
              <a:t>Истинность теории должна проверить практика. </a:t>
            </a:r>
          </a:p>
          <a:p>
            <a:pPr>
              <a:buNone/>
            </a:pPr>
            <a:r>
              <a:rPr lang="ru-RU" sz="1800" b="1" dirty="0" smtClean="0"/>
              <a:t>Расскажите по картинке историю открытия</a:t>
            </a:r>
            <a:endParaRPr lang="ru-RU" sz="1800" b="1" dirty="0"/>
          </a:p>
        </p:txBody>
      </p:sp>
      <p:pic>
        <p:nvPicPr>
          <p:cNvPr id="4098" name="Picture 2" descr="C:\Users\Семен\Desktop\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914400"/>
            <a:ext cx="3581400" cy="3019425"/>
          </a:xfrm>
          <a:prstGeom prst="rect">
            <a:avLst/>
          </a:prstGeom>
          <a:noFill/>
        </p:spPr>
      </p:pic>
      <p:pic>
        <p:nvPicPr>
          <p:cNvPr id="4099" name="Picture 3" descr="C:\Users\Семен\Desktop\download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733800"/>
            <a:ext cx="2486025" cy="1838325"/>
          </a:xfrm>
          <a:prstGeom prst="rect">
            <a:avLst/>
          </a:prstGeom>
          <a:noFill/>
        </p:spPr>
      </p:pic>
      <p:pic>
        <p:nvPicPr>
          <p:cNvPr id="4100" name="Picture 4" descr="C:\Users\Семен\Desktop\159653371811108169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4965700"/>
            <a:ext cx="2997200" cy="1892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Этика науки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800" dirty="0" smtClean="0"/>
              <a:t>Можно сказать, что сегодня наука победила религиозный взгляд на мир. Люди верят, что учёные в состоянии решить все проблемы человечества, включая новые источники энергии. Но обнаружилась другая проблема: возможности науки столь велики, что учёные могут потрясти основы бытия человека: изменять гены, создавать новые живые организмы на планете, менять климат, искусственно управлять природными процессами. Будут ли какие – либо ограничения для человечества в эту сторону? Сработает ли принцип « не навреди» в науке? Всегда ли можно предсказать последствия научных открытий? </a:t>
            </a:r>
          </a:p>
          <a:p>
            <a:pPr>
              <a:buNone/>
            </a:pPr>
            <a:r>
              <a:rPr lang="ru-RU" sz="1800" dirty="0" smtClean="0"/>
              <a:t> Задание: назовите мне открытый учёными процесс, который официально запрещён на сегодня.</a:t>
            </a:r>
          </a:p>
          <a:p>
            <a:pPr>
              <a:buNone/>
            </a:pPr>
            <a:r>
              <a:rPr lang="ru-RU" sz="1800" dirty="0" smtClean="0"/>
              <a:t> Наука в обществе выполняет функции </a:t>
            </a:r>
          </a:p>
          <a:p>
            <a:pPr>
              <a:buNone/>
            </a:pPr>
            <a:r>
              <a:rPr lang="ru-RU" sz="1800" dirty="0" smtClean="0"/>
              <a:t>           а) мировоззренческую  - объясните</a:t>
            </a:r>
          </a:p>
          <a:p>
            <a:pPr>
              <a:buNone/>
            </a:pPr>
            <a:r>
              <a:rPr lang="ru-RU" sz="1800" dirty="0" smtClean="0"/>
              <a:t>            б) производственную   - объясните   </a:t>
            </a:r>
          </a:p>
          <a:p>
            <a:pPr>
              <a:buNone/>
            </a:pPr>
            <a:r>
              <a:rPr lang="ru-RU" sz="1800" dirty="0" smtClean="0"/>
              <a:t>            в) прогностическую       - объясните  </a:t>
            </a:r>
          </a:p>
          <a:p>
            <a:pPr>
              <a:buNone/>
            </a:pPr>
            <a:r>
              <a:rPr lang="ru-RU" sz="1800" dirty="0" smtClean="0"/>
              <a:t> А вот кто будет выполнять воспитательную функцию учёных?</a:t>
            </a:r>
            <a:endParaRPr lang="ru-RU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проверочная работа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1. Какие два из перечисленных понятий используются в первую очередь при описании социальной сферы общества</a:t>
            </a:r>
          </a:p>
          <a:p>
            <a:pPr>
              <a:buNone/>
            </a:pPr>
            <a:r>
              <a:rPr lang="ru-RU" sz="1800" dirty="0" smtClean="0"/>
              <a:t> а) Мировоззрение; б) молодежь;  в)  человек; г)</a:t>
            </a:r>
            <a:r>
              <a:rPr lang="ru-RU" sz="1800" dirty="0" err="1" smtClean="0"/>
              <a:t>референдум;д</a:t>
            </a:r>
            <a:r>
              <a:rPr lang="ru-RU" sz="1800" dirty="0" smtClean="0"/>
              <a:t>) социальная роль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2. Николай увлекается изучением птиц, обитающих в средней полосе России. Он участвует в ежегодном кольцевании птиц, изучает влияние изменения климата на численность и поведение отдельных видов птиц. Николай опубликовал несколько статей в специальном журнале по проблемам биологии, готовит книгу о птицах. К какой области относится деятельность Николая?</a:t>
            </a:r>
          </a:p>
          <a:p>
            <a:pPr>
              <a:buNone/>
            </a:pPr>
            <a:r>
              <a:rPr lang="ru-RU" sz="1800" dirty="0" smtClean="0"/>
              <a:t>      а)) наука</a:t>
            </a:r>
          </a:p>
          <a:p>
            <a:r>
              <a:rPr lang="ru-RU" sz="1800" dirty="0" smtClean="0"/>
              <a:t>Б)) искусство</a:t>
            </a:r>
          </a:p>
          <a:p>
            <a:r>
              <a:rPr lang="ru-RU" sz="1800" dirty="0" smtClean="0"/>
              <a:t>В) религия</a:t>
            </a:r>
          </a:p>
          <a:p>
            <a:r>
              <a:rPr lang="ru-RU" sz="1800" dirty="0" smtClean="0"/>
              <a:t>Г)) мораль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Проверочная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   3. Верны ли следующие суждения о религии?</a:t>
            </a:r>
          </a:p>
          <a:p>
            <a:r>
              <a:rPr lang="ru-RU" sz="1600" dirty="0" smtClean="0"/>
              <a:t>А. Религия объясняет принципы и механизмы распределения ограниченных ресурсов для удовлетворения потребностей людей.</a:t>
            </a:r>
          </a:p>
          <a:p>
            <a:r>
              <a:rPr lang="ru-RU" sz="1600" dirty="0" smtClean="0"/>
              <a:t>Б. Религия влияет на формирование мировоззрения верующих.</a:t>
            </a:r>
          </a:p>
          <a:p>
            <a:r>
              <a:rPr lang="ru-RU" sz="1600" dirty="0" smtClean="0"/>
              <a:t>А)) верно только А     Б)) верно только Б      В)) верны оба суждения      Г)) оба суждения неверны  </a:t>
            </a:r>
          </a:p>
          <a:p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  4.       Какие два из перечисленных понятий используются в первую очередь при описании сферы духовной культуры</a:t>
            </a:r>
          </a:p>
          <a:p>
            <a:pPr>
              <a:buNone/>
            </a:pPr>
            <a:r>
              <a:rPr lang="ru-RU" sz="1600" dirty="0" smtClean="0"/>
              <a:t>  а) Семья; б)   мораль;   в)право;    г)власть;    </a:t>
            </a:r>
            <a:r>
              <a:rPr lang="ru-RU" sz="1600" dirty="0" err="1" smtClean="0"/>
              <a:t>д</a:t>
            </a:r>
            <a:r>
              <a:rPr lang="ru-RU" sz="1600" dirty="0" smtClean="0"/>
              <a:t>)образование    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5. Верны ли следующие суждения о формировании личности?</a:t>
            </a:r>
          </a:p>
          <a:p>
            <a:r>
              <a:rPr lang="ru-RU" sz="1600" dirty="0" smtClean="0"/>
              <a:t>А. Формирование личности связано с освоением человеком различных социальных ролей и норм, познанием окружающего мира.</a:t>
            </a:r>
          </a:p>
          <a:p>
            <a:r>
              <a:rPr lang="ru-RU" sz="1600" dirty="0" smtClean="0"/>
              <a:t>Б. Формирование личности завершается к совершеннолетию человека.  </a:t>
            </a:r>
          </a:p>
          <a:p>
            <a:r>
              <a:rPr lang="ru-RU" sz="1600" dirty="0" smtClean="0"/>
              <a:t>А)) верно только А     Б)) верно только Б      В)) верны оба суждения      Г)) оба суждения неверны  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Проверочная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  6       Мужчина развёл костер, взял в руки бубен и начал свой танец. Он обращался к духам неба, реки и леса. Данный пример иллюстрирует деятельность в сфере</a:t>
            </a:r>
          </a:p>
          <a:p>
            <a:r>
              <a:rPr lang="ru-RU" sz="1600" dirty="0" smtClean="0"/>
              <a:t>а) науки     б) религии       в) искусства        г) эстетики  </a:t>
            </a:r>
          </a:p>
          <a:p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  7. Что отличает науку от других форм (областей) духовной культуры?</a:t>
            </a:r>
          </a:p>
          <a:p>
            <a:r>
              <a:rPr lang="ru-RU" sz="1600" dirty="0" smtClean="0"/>
              <a:t>а) вера в сверхъестественные силы      б) объективность          в) субъективность</a:t>
            </a:r>
          </a:p>
          <a:p>
            <a:r>
              <a:rPr lang="ru-RU" sz="1600" dirty="0" smtClean="0"/>
              <a:t>г) использование художественных образов  </a:t>
            </a:r>
          </a:p>
          <a:p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    8.      Николай учится в 10 класс гимназии. Кроме этого он занимается игрой на гитаре и участвует в региональных олимпиадах по обществознанию. На каком уровне образования находится Николай?</a:t>
            </a:r>
          </a:p>
          <a:p>
            <a:r>
              <a:rPr lang="ru-RU" sz="1600" dirty="0" smtClean="0"/>
              <a:t>а) среднее профессиональное образование</a:t>
            </a:r>
          </a:p>
          <a:p>
            <a:r>
              <a:rPr lang="ru-RU" sz="1600" dirty="0" smtClean="0"/>
              <a:t>б) дополнительное образование</a:t>
            </a:r>
          </a:p>
          <a:p>
            <a:r>
              <a:rPr lang="ru-RU" sz="1600" dirty="0" smtClean="0"/>
              <a:t>в) основное общее образование</a:t>
            </a:r>
          </a:p>
          <a:p>
            <a:r>
              <a:rPr lang="ru-RU" sz="1600" dirty="0" smtClean="0"/>
              <a:t>г) среднее общее образование</a:t>
            </a:r>
          </a:p>
          <a:p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1175</Words>
  <PresentationFormat>Экран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Духовная сфера жизни общества – 2 урок </vt:lpstr>
      <vt:lpstr>Культура</vt:lpstr>
      <vt:lpstr>Виды культуры</vt:lpstr>
      <vt:lpstr>Наука в современном мире</vt:lpstr>
      <vt:lpstr>Наука в современном мире</vt:lpstr>
      <vt:lpstr>Этика науки</vt:lpstr>
      <vt:lpstr> проверочная работа</vt:lpstr>
      <vt:lpstr>Проверочная работа</vt:lpstr>
      <vt:lpstr>Проверочная работа</vt:lpstr>
      <vt:lpstr>Проверочная работа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Духовная сфера жизни общества – 2 урок </dc:title>
  <dc:creator>Семен</dc:creator>
  <cp:lastModifiedBy>Семен</cp:lastModifiedBy>
  <cp:revision>14</cp:revision>
  <dcterms:created xsi:type="dcterms:W3CDTF">2020-11-18T03:28:51Z</dcterms:created>
  <dcterms:modified xsi:type="dcterms:W3CDTF">2020-11-18T07:48:09Z</dcterms:modified>
</cp:coreProperties>
</file>