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4" r:id="rId17"/>
    <p:sldId id="272" r:id="rId18"/>
    <p:sldId id="271" r:id="rId19"/>
    <p:sldId id="275" r:id="rId20"/>
    <p:sldId id="276" r:id="rId21"/>
    <p:sldId id="280" r:id="rId22"/>
    <p:sldId id="281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73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1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2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37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81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95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6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8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82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1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3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D5727-1D13-4BFD-9FDE-D51B4FCA2CE9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350E-20F3-4091-A156-DAAC2336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 и НН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частях речи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0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9465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Отыменное прилагательное. 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Пишется НН, если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365" y="1445028"/>
            <a:ext cx="12096466" cy="5037659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ru-RU" sz="3600" dirty="0" smtClean="0"/>
              <a:t>2) образованы  от  сущ.  на  </a:t>
            </a:r>
            <a:r>
              <a:rPr lang="ru-RU" sz="3600" dirty="0" smtClean="0"/>
              <a:t>-</a:t>
            </a:r>
            <a:r>
              <a:rPr lang="ru-RU" sz="3600" dirty="0" err="1" smtClean="0"/>
              <a:t>мя</a:t>
            </a:r>
            <a:endParaRPr lang="ru-RU" sz="3600" dirty="0" smtClean="0"/>
          </a:p>
          <a:p>
            <a:r>
              <a:rPr lang="ru-RU" sz="3600" dirty="0" smtClean="0"/>
              <a:t>временный</a:t>
            </a:r>
          </a:p>
          <a:p>
            <a:r>
              <a:rPr lang="ru-RU" sz="3600" dirty="0" smtClean="0"/>
              <a:t>пламенный</a:t>
            </a:r>
          </a:p>
          <a:p>
            <a:r>
              <a:rPr lang="ru-RU" sz="3600" dirty="0" smtClean="0"/>
              <a:t>семенной</a:t>
            </a:r>
          </a:p>
          <a:p>
            <a:r>
              <a:rPr lang="ru-RU" sz="3600" dirty="0" smtClean="0"/>
              <a:t>именной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3</a:t>
            </a:r>
            <a:r>
              <a:rPr lang="ru-RU" sz="3600" dirty="0" smtClean="0"/>
              <a:t>) </a:t>
            </a:r>
            <a:r>
              <a:rPr lang="ru-RU" sz="3600" dirty="0" err="1" smtClean="0"/>
              <a:t>н+н</a:t>
            </a:r>
            <a:endParaRPr lang="ru-RU" sz="3600" dirty="0" smtClean="0"/>
          </a:p>
          <a:p>
            <a:r>
              <a:rPr lang="ru-RU" sz="3600" dirty="0" smtClean="0"/>
              <a:t>туманный</a:t>
            </a:r>
          </a:p>
          <a:p>
            <a:r>
              <a:rPr lang="ru-RU" sz="3600" dirty="0" smtClean="0"/>
              <a:t>старинный</a:t>
            </a:r>
          </a:p>
          <a:p>
            <a:r>
              <a:rPr lang="ru-RU" sz="3600" dirty="0" smtClean="0"/>
              <a:t>овчинный</a:t>
            </a:r>
          </a:p>
          <a:p>
            <a:r>
              <a:rPr lang="ru-RU" sz="3600" dirty="0" smtClean="0"/>
              <a:t>истинный</a:t>
            </a:r>
          </a:p>
          <a:p>
            <a:r>
              <a:rPr lang="ru-RU" sz="3600" dirty="0" smtClean="0"/>
              <a:t>подлинный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760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Отыменное прилагательное. 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Пишется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779" y="1934808"/>
            <a:ext cx="10515600" cy="4351338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-ин</a:t>
            </a:r>
          </a:p>
          <a:p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ебединый,</a:t>
            </a:r>
          </a:p>
          <a:p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соловьиный</a:t>
            </a:r>
            <a:endParaRPr lang="ru-RU" sz="4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2)прилагательные   типа</a:t>
            </a:r>
            <a:endParaRPr lang="ru-RU" sz="4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олений</a:t>
            </a:r>
          </a:p>
          <a:p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вороний</a:t>
            </a:r>
          </a:p>
          <a:p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бараний</a:t>
            </a:r>
          </a:p>
          <a:p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сазаний</a:t>
            </a:r>
          </a:p>
          <a:p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свиной</a:t>
            </a:r>
          </a:p>
          <a:p>
            <a:pPr marL="0" indent="0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(вид  животных  или  птиц)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786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Отыменное прилагательное. 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Пишется НН, если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415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-ан,-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кожаный,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серебряный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сделан  из чего-то )</a:t>
            </a:r>
          </a:p>
          <a:p>
            <a:pPr marL="0" indent="0">
              <a:buNone/>
            </a:pP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стеклянный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оловянный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деревянный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571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Отыменное прилагательное. 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Пишется НН, если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 smtClean="0"/>
              <a:t>4) Непроизводные прилагательные</a:t>
            </a:r>
          </a:p>
          <a:p>
            <a:r>
              <a:rPr lang="ru-RU" sz="4000" dirty="0" smtClean="0"/>
              <a:t>пряный,</a:t>
            </a:r>
          </a:p>
          <a:p>
            <a:r>
              <a:rPr lang="ru-RU" sz="4000" dirty="0" smtClean="0"/>
              <a:t>юный,</a:t>
            </a:r>
          </a:p>
          <a:p>
            <a:r>
              <a:rPr lang="ru-RU" sz="4000" dirty="0" smtClean="0"/>
              <a:t>румяный,</a:t>
            </a:r>
          </a:p>
          <a:p>
            <a:r>
              <a:rPr lang="ru-RU" sz="4000" dirty="0" smtClean="0"/>
              <a:t>синий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16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прилагательное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6061" y="1325563"/>
            <a:ext cx="11158183" cy="5239010"/>
          </a:xfrm>
        </p:spPr>
        <p:txBody>
          <a:bodyPr>
            <a:normAutofit fontScale="85000" lnSpcReduction="20000"/>
          </a:bodyPr>
          <a:lstStyle/>
          <a:p>
            <a:r>
              <a:rPr lang="ru-RU" sz="3500" dirty="0" smtClean="0"/>
              <a:t>Пиши  так, как  полное.</a:t>
            </a:r>
          </a:p>
          <a:p>
            <a:pPr marL="0" indent="0">
              <a:buNone/>
            </a:pPr>
            <a:r>
              <a:rPr lang="ru-RU" sz="3500" dirty="0" smtClean="0"/>
              <a:t>Вещь  прекрасна и ценна.</a:t>
            </a:r>
          </a:p>
          <a:p>
            <a:endParaRPr lang="ru-RU" sz="3500" dirty="0" smtClean="0"/>
          </a:p>
          <a:p>
            <a:endParaRPr lang="ru-RU" sz="3500" dirty="0" smtClean="0"/>
          </a:p>
          <a:p>
            <a:endParaRPr lang="ru-RU" sz="3500" dirty="0" smtClean="0"/>
          </a:p>
          <a:p>
            <a:pPr marL="0" indent="0">
              <a:buNone/>
            </a:pPr>
            <a:r>
              <a:rPr lang="ru-RU" sz="3500" b="1" u="sng" dirty="0" smtClean="0"/>
              <a:t>Различай:</a:t>
            </a:r>
          </a:p>
          <a:p>
            <a:endParaRPr lang="ru-RU" sz="3500" dirty="0" smtClean="0"/>
          </a:p>
          <a:p>
            <a:pPr marL="0" indent="0">
              <a:buNone/>
            </a:pPr>
            <a:r>
              <a:rPr lang="ru-RU" sz="3500" dirty="0" smtClean="0"/>
              <a:t>Краткое  прилагательное  можно  заменить синонимом-прилагательным</a:t>
            </a:r>
          </a:p>
          <a:p>
            <a:r>
              <a:rPr lang="ru-RU" sz="3500" dirty="0" smtClean="0"/>
              <a:t>Ученики рассеянны.   (Невнимательны)</a:t>
            </a:r>
          </a:p>
          <a:p>
            <a:r>
              <a:rPr lang="ru-RU" sz="3500" dirty="0" smtClean="0"/>
              <a:t>Дочь  избалованна  и  упряма. (Капризна)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548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Существительное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/>
              <a:t>Столько  Н,  сколько  в  исходном  слове.</a:t>
            </a:r>
          </a:p>
          <a:p>
            <a:r>
              <a:rPr lang="ru-RU" sz="3600" dirty="0" smtClean="0"/>
              <a:t>Нефтяной – нефтяник.</a:t>
            </a:r>
          </a:p>
          <a:p>
            <a:r>
              <a:rPr lang="ru-RU" sz="3600" dirty="0" smtClean="0"/>
              <a:t>Изгнанный - изгнанник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651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4057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причастие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Пиши  Н</a:t>
            </a:r>
          </a:p>
          <a:p>
            <a:r>
              <a:rPr lang="ru-RU" dirty="0" smtClean="0"/>
              <a:t>Книга  прочитана.</a:t>
            </a:r>
          </a:p>
          <a:p>
            <a:r>
              <a:rPr lang="ru-RU" dirty="0" smtClean="0"/>
              <a:t>Работа  не  проверена.</a:t>
            </a:r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Различай: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Краткое  причастие  можно  </a:t>
            </a:r>
            <a:r>
              <a:rPr lang="ru-RU" dirty="0" smtClean="0"/>
              <a:t>заменить глаголом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Облака  рассеяны  ветром.(Рассеял  ветер)</a:t>
            </a:r>
          </a:p>
          <a:p>
            <a:r>
              <a:rPr lang="ru-RU" dirty="0" smtClean="0"/>
              <a:t>Дочь  избалована  матерью. (Мать  избаловала  дочь)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397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причастие 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ср.р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аково?</a:t>
            </a:r>
          </a:p>
          <a:p>
            <a:r>
              <a:rPr lang="ru-RU" dirty="0" smtClean="0"/>
              <a:t>Связано  с  подлежащим,</a:t>
            </a:r>
          </a:p>
          <a:p>
            <a:r>
              <a:rPr lang="ru-RU" dirty="0"/>
              <a:t>С</a:t>
            </a:r>
            <a:r>
              <a:rPr lang="ru-RU" dirty="0" smtClean="0"/>
              <a:t>казуемое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Дело  обдумано  со  всех  сторон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908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Наречие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Столько  </a:t>
            </a:r>
            <a:r>
              <a:rPr lang="ru-RU" sz="4000" dirty="0" smtClean="0"/>
              <a:t>Н,  сколько  в  исходном  слове. (Как? Каким  образом?)</a:t>
            </a:r>
          </a:p>
          <a:p>
            <a:pPr marL="0" indent="0">
              <a:buNone/>
            </a:pPr>
            <a:r>
              <a:rPr lang="ru-RU" sz="4000" dirty="0" smtClean="0"/>
              <a:t>От  глагола-сказуем.</a:t>
            </a:r>
          </a:p>
          <a:p>
            <a:pPr marL="0" indent="0">
              <a:buNone/>
            </a:pPr>
            <a:r>
              <a:rPr lang="ru-RU" sz="4000" dirty="0" smtClean="0"/>
              <a:t>Обстоятельство    (Он  отвечал  обдуманно).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48907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60" y="368490"/>
            <a:ext cx="11313994" cy="735586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Вставить  нужный суффикс, при  помощи которого образовано прилагательное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утр…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соловь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трели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экскурси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автобус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 лед…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глыба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стари…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солом…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шляпка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ветчи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пря…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салат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 ржа…ой хлеб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 были…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герой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равни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цветок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овчи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тулуп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ками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часы</a:t>
            </a: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пламе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привет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холсти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лоскут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була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конь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румя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блин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толокня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каша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краски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насос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ветр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мельница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19. с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подветр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…ой стороны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ветр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ю…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создание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2356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31" y="0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адание 15 (1-10 варианты)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4" y="1197828"/>
            <a:ext cx="10515600" cy="4351338"/>
          </a:xfrm>
        </p:spPr>
        <p:txBody>
          <a:bodyPr numCol="2">
            <a:noAutofit/>
          </a:bodyPr>
          <a:lstStyle/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14025E"/>
                </a:solidFill>
              </a:rPr>
              <a:t>123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124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1234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134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123</a:t>
            </a:r>
          </a:p>
          <a:p>
            <a:pPr marL="514350" indent="-514350">
              <a:buAutoNum type="arabicPeriod"/>
            </a:pPr>
            <a:endParaRPr lang="ru-RU" sz="4400" dirty="0" smtClean="0"/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134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14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123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124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 </a:t>
            </a:r>
            <a:r>
              <a:rPr lang="ru-RU" sz="4400" dirty="0" smtClean="0">
                <a:solidFill>
                  <a:srgbClr val="002060"/>
                </a:solidFill>
              </a:rPr>
              <a:t>234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762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60" y="368490"/>
            <a:ext cx="11313994" cy="735586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Вставить  нужный суффикс, при  помощи которого образовано прилагательное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утренние  соловьиные  трели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экскурсионный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автобус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ледяная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глыба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старинная  соломенная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шляпка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ветчинный  пряный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салат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ржаной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хлеб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былинный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герой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равнинный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цветок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овчинный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тулуп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каминные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часы</a:t>
            </a: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пламенный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привет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холстинный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лоскут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буланый  конь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румяный масленый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блин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толокняная масленая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каша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масляные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краски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масляный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насос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ветряная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мельница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19. с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подветренной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стороны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ветреное  юное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31495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1" y="368489"/>
            <a:ext cx="11782569" cy="994118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взволнова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разговор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линова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тетрадь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цивилизова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подход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броше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камень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 купле…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в  магазине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рождё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в  октябре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кова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решётка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 подкова…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конь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прожёва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пища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10.премирова….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работник</a:t>
            </a: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11.балова…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ребёнок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12.жжё…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сахар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13.выжже…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пустыня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14.огни 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зажже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…ы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15.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жжё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на  огне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16.взбешё…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начальник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17.беше…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зверь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18.тка…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салфетка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19.тка…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золотом</a:t>
            </a:r>
          </a:p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20.вытка…ы  мастерицами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50537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1" y="368489"/>
            <a:ext cx="11782569" cy="994118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 взволнованный  разговор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 линованная  тетрадь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цивилизованный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подход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брошенный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камень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купленный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 магазине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рождённый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 октябре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кованая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решётка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подкованный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конь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прожёванная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пища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10.премированный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</a:t>
            </a: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11.балованный  ребёнок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12.жжёный  сахар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13.выжженная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пустыня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14.огни 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зажжены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15.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жжённый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 огне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16.взбешённый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начальник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17.бешеный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зверь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18.тканая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салфетка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19.тканная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золотом</a:t>
            </a:r>
          </a:p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20.вытканы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мастерицами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77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Отглагольные прилагательные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Образованы от глаголов несовершенного вида без приставки!!</a:t>
            </a:r>
          </a:p>
          <a:p>
            <a:pPr marL="0" indent="0">
              <a:buNone/>
            </a:pPr>
            <a:r>
              <a:rPr lang="ru-RU" sz="3600" dirty="0" smtClean="0"/>
              <a:t>Жареный</a:t>
            </a:r>
          </a:p>
          <a:p>
            <a:pPr marL="0" indent="0">
              <a:buNone/>
            </a:pPr>
            <a:r>
              <a:rPr lang="ru-RU" sz="3600" dirty="0" smtClean="0"/>
              <a:t>Званый</a:t>
            </a:r>
          </a:p>
          <a:p>
            <a:pPr marL="0" indent="0">
              <a:buNone/>
            </a:pPr>
            <a:r>
              <a:rPr lang="ru-RU" sz="3600" dirty="0" smtClean="0"/>
              <a:t>Вареный </a:t>
            </a:r>
          </a:p>
          <a:p>
            <a:pPr marL="0" indent="0">
              <a:buNone/>
            </a:pPr>
            <a:r>
              <a:rPr lang="ru-RU" sz="3600" dirty="0" smtClean="0"/>
              <a:t>Сеяный </a:t>
            </a:r>
          </a:p>
          <a:p>
            <a:pPr marL="0" indent="0">
              <a:buNone/>
            </a:pPr>
            <a:r>
              <a:rPr lang="ru-RU" sz="3600" dirty="0" smtClean="0"/>
              <a:t>Мощеный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2433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653" y="269590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0653" y="1457135"/>
            <a:ext cx="10515600" cy="4351338"/>
          </a:xfrm>
        </p:spPr>
        <p:txBody>
          <a:bodyPr numCol="2">
            <a:noAutofit/>
          </a:bodyPr>
          <a:lstStyle/>
          <a:p>
            <a:r>
              <a:rPr lang="ru-RU" sz="3600" dirty="0" smtClean="0"/>
              <a:t>невиданный,</a:t>
            </a:r>
          </a:p>
          <a:p>
            <a:r>
              <a:rPr lang="ru-RU" sz="3600" dirty="0" smtClean="0"/>
              <a:t>неслыханный, </a:t>
            </a:r>
          </a:p>
          <a:p>
            <a:r>
              <a:rPr lang="ru-RU" sz="3600" dirty="0" smtClean="0"/>
              <a:t>нежданный,</a:t>
            </a:r>
          </a:p>
          <a:p>
            <a:r>
              <a:rPr lang="ru-RU" sz="3600" dirty="0" smtClean="0"/>
              <a:t>негаданный,</a:t>
            </a:r>
          </a:p>
          <a:p>
            <a:r>
              <a:rPr lang="ru-RU" sz="3600" dirty="0" smtClean="0"/>
              <a:t>нечаянный,</a:t>
            </a:r>
          </a:p>
          <a:p>
            <a:r>
              <a:rPr lang="ru-RU" sz="3600" dirty="0" smtClean="0"/>
              <a:t>желанный</a:t>
            </a:r>
          </a:p>
          <a:p>
            <a:r>
              <a:rPr lang="ru-RU" sz="3600" dirty="0" smtClean="0"/>
              <a:t>жеманный,</a:t>
            </a:r>
          </a:p>
          <a:p>
            <a:endParaRPr lang="ru-RU" sz="3600" dirty="0" smtClean="0"/>
          </a:p>
          <a:p>
            <a:r>
              <a:rPr lang="ru-RU" sz="3600" dirty="0" smtClean="0"/>
              <a:t>чванный,</a:t>
            </a:r>
          </a:p>
          <a:p>
            <a:r>
              <a:rPr lang="ru-RU" sz="3600" dirty="0" smtClean="0"/>
              <a:t>чеканный</a:t>
            </a:r>
          </a:p>
          <a:p>
            <a:r>
              <a:rPr lang="ru-RU" sz="3600" dirty="0" smtClean="0"/>
              <a:t>деланный, </a:t>
            </a:r>
          </a:p>
          <a:p>
            <a:r>
              <a:rPr lang="ru-RU" sz="3600" dirty="0" smtClean="0"/>
              <a:t>данный,</a:t>
            </a:r>
          </a:p>
          <a:p>
            <a:r>
              <a:rPr lang="ru-RU" sz="3600" dirty="0" smtClean="0"/>
              <a:t>священный,</a:t>
            </a:r>
          </a:p>
          <a:p>
            <a:r>
              <a:rPr lang="ru-RU" sz="3600" dirty="0" smtClean="0"/>
              <a:t>медленный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9329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371" y="0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Причастия. Пишется НН, если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49" y="1325562"/>
            <a:ext cx="11089944" cy="508888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1) есть  приставка, кроме  НЕ (поджаренная  колбаса, написанная книга)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err="1" smtClean="0"/>
              <a:t>искл</a:t>
            </a:r>
            <a:r>
              <a:rPr lang="ru-RU" b="1" u="sng" dirty="0" smtClean="0"/>
              <a:t>. </a:t>
            </a:r>
            <a:endParaRPr lang="ru-RU" b="1" u="sng" dirty="0" smtClean="0"/>
          </a:p>
          <a:p>
            <a:pPr marL="0" indent="0">
              <a:buNone/>
            </a:pPr>
            <a:r>
              <a:rPr lang="ru-RU" dirty="0" smtClean="0"/>
              <a:t>приданое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смышленый,</a:t>
            </a:r>
          </a:p>
          <a:p>
            <a:pPr marL="0" indent="0">
              <a:buNone/>
            </a:pPr>
            <a:r>
              <a:rPr lang="ru-RU" dirty="0" smtClean="0"/>
              <a:t>посаженый  отец,</a:t>
            </a:r>
          </a:p>
          <a:p>
            <a:pPr marL="0" indent="0">
              <a:buNone/>
            </a:pPr>
            <a:r>
              <a:rPr lang="ru-RU" dirty="0" smtClean="0"/>
              <a:t>названый  брат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26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Причастия. Пишется НН, если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dirty="0" smtClean="0"/>
              <a:t>2) есть  зависимое  слово</a:t>
            </a:r>
          </a:p>
          <a:p>
            <a:pPr marL="0" indent="0">
              <a:buNone/>
            </a:pPr>
            <a:r>
              <a:rPr lang="ru-RU" sz="4400" dirty="0" smtClean="0"/>
              <a:t>(жаренный  на  масле  картофель)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298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Причастия. Пишется НН, если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41" y="1231758"/>
            <a:ext cx="11349251" cy="51826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800" dirty="0" smtClean="0"/>
              <a:t>3</a:t>
            </a:r>
            <a:r>
              <a:rPr lang="ru-RU" sz="3800" dirty="0" smtClean="0"/>
              <a:t>) –</a:t>
            </a:r>
            <a:r>
              <a:rPr lang="ru-RU" sz="3800" dirty="0" err="1" smtClean="0"/>
              <a:t>ова</a:t>
            </a:r>
            <a:r>
              <a:rPr lang="ru-RU" sz="3800" dirty="0" smtClean="0"/>
              <a:t>,-</a:t>
            </a:r>
            <a:r>
              <a:rPr lang="ru-RU" sz="3800" dirty="0" err="1" smtClean="0"/>
              <a:t>ева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маринованный,</a:t>
            </a:r>
          </a:p>
          <a:p>
            <a:pPr marL="0" indent="0">
              <a:buNone/>
            </a:pPr>
            <a:r>
              <a:rPr lang="ru-RU" sz="3800" dirty="0" smtClean="0"/>
              <a:t>лакированный</a:t>
            </a:r>
          </a:p>
          <a:p>
            <a:pPr marL="0" indent="0">
              <a:buNone/>
            </a:pPr>
            <a:r>
              <a:rPr lang="ru-RU" sz="3800" dirty="0" smtClean="0"/>
              <a:t> </a:t>
            </a:r>
          </a:p>
          <a:p>
            <a:pPr marL="0" indent="0">
              <a:buNone/>
            </a:pPr>
            <a:r>
              <a:rPr lang="ru-RU" sz="3800" b="1" u="sng" dirty="0" err="1" smtClean="0"/>
              <a:t>искл</a:t>
            </a:r>
            <a:r>
              <a:rPr lang="ru-RU" sz="3800" dirty="0" smtClean="0"/>
              <a:t>.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кованый</a:t>
            </a:r>
            <a:r>
              <a:rPr lang="ru-RU" sz="3800" dirty="0" smtClean="0"/>
              <a:t>,</a:t>
            </a:r>
          </a:p>
          <a:p>
            <a:pPr marL="0" indent="0">
              <a:buNone/>
            </a:pPr>
            <a:r>
              <a:rPr lang="ru-RU" sz="3800" dirty="0" smtClean="0"/>
              <a:t>жеваный</a:t>
            </a:r>
          </a:p>
          <a:p>
            <a:pPr marL="0" indent="0">
              <a:buNone/>
            </a:pPr>
            <a:r>
              <a:rPr lang="ru-RU" sz="3800" dirty="0" err="1" smtClean="0"/>
              <a:t>Но:выкованный</a:t>
            </a:r>
            <a:r>
              <a:rPr lang="ru-RU" sz="3800" dirty="0" smtClean="0"/>
              <a:t>,</a:t>
            </a:r>
          </a:p>
          <a:p>
            <a:pPr marL="0" indent="0">
              <a:buNone/>
            </a:pPr>
            <a:r>
              <a:rPr lang="ru-RU" sz="3800" dirty="0" smtClean="0"/>
              <a:t>кованный </a:t>
            </a:r>
          </a:p>
          <a:p>
            <a:pPr marL="0" indent="0">
              <a:buNone/>
            </a:pPr>
            <a:r>
              <a:rPr lang="ru-RU" sz="3800" dirty="0" smtClean="0"/>
              <a:t>мастером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38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370" y="0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Причастия. Пишется НН, если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57" y="1498078"/>
            <a:ext cx="11144535" cy="51210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4)образовано  </a:t>
            </a:r>
            <a:r>
              <a:rPr lang="ru-RU" dirty="0" err="1" smtClean="0"/>
              <a:t>отглагола</a:t>
            </a:r>
            <a:r>
              <a:rPr lang="ru-RU" dirty="0" smtClean="0"/>
              <a:t>  </a:t>
            </a:r>
            <a:r>
              <a:rPr lang="ru-RU" dirty="0" err="1" smtClean="0"/>
              <a:t>сов.в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купленный</a:t>
            </a:r>
          </a:p>
          <a:p>
            <a:r>
              <a:rPr lang="ru-RU" dirty="0" smtClean="0"/>
              <a:t>решенный</a:t>
            </a:r>
          </a:p>
          <a:p>
            <a:r>
              <a:rPr lang="ru-RU" dirty="0" smtClean="0"/>
              <a:t>брошенный</a:t>
            </a:r>
          </a:p>
          <a:p>
            <a:r>
              <a:rPr lang="ru-RU" dirty="0" smtClean="0"/>
              <a:t>лишенный</a:t>
            </a:r>
          </a:p>
          <a:p>
            <a:r>
              <a:rPr lang="ru-RU" dirty="0" smtClean="0"/>
              <a:t>рожденный</a:t>
            </a:r>
          </a:p>
          <a:p>
            <a:r>
              <a:rPr lang="ru-RU" dirty="0" smtClean="0"/>
              <a:t>казненный</a:t>
            </a:r>
          </a:p>
          <a:p>
            <a:r>
              <a:rPr lang="ru-RU" dirty="0" smtClean="0"/>
              <a:t>плененный</a:t>
            </a:r>
          </a:p>
          <a:p>
            <a:pPr marL="0" indent="0">
              <a:buNone/>
            </a:pPr>
            <a:r>
              <a:rPr lang="ru-RU" b="1" u="sng" dirty="0" err="1" smtClean="0"/>
              <a:t>искл</a:t>
            </a:r>
            <a:r>
              <a:rPr lang="ru-RU" b="1" u="sng" dirty="0" smtClean="0"/>
              <a:t>.</a:t>
            </a:r>
            <a:r>
              <a:rPr lang="ru-RU" dirty="0" smtClean="0"/>
              <a:t> раненый</a:t>
            </a:r>
          </a:p>
          <a:p>
            <a:pPr marL="0" indent="0">
              <a:buNone/>
            </a:pPr>
            <a:r>
              <a:rPr lang="ru-RU" dirty="0" smtClean="0"/>
              <a:t>Но: израненный,</a:t>
            </a:r>
          </a:p>
          <a:p>
            <a:pPr marL="0" indent="0">
              <a:buNone/>
            </a:pPr>
            <a:r>
              <a:rPr lang="ru-RU" dirty="0" smtClean="0"/>
              <a:t>раненный  в  руку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223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716" y="0"/>
            <a:ext cx="11987284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Отыменное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прилагательное.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Пишется НН, если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716" y="1325563"/>
            <a:ext cx="11987284" cy="5361840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енн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лекционный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торжественный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ветреный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(день, человек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Но: безветренный,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роветренный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Запомни: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Ветреное  утро.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ветром)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Ветреная  девушка.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(легкомысленная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Ветряной  насос, двигатель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мельница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(приводимый  в  действие  силой  ветра)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499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753</Words>
  <Application>Microsoft Office PowerPoint</Application>
  <PresentationFormat>Широкоэкранный</PresentationFormat>
  <Paragraphs>293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Н и НН  в разных частях речи</vt:lpstr>
      <vt:lpstr>Ответы на задание 15 (1-10 варианты)</vt:lpstr>
      <vt:lpstr>Отглагольные прилагательные</vt:lpstr>
      <vt:lpstr>Исключения:</vt:lpstr>
      <vt:lpstr>Причастия. Пишется НН, если</vt:lpstr>
      <vt:lpstr>Причастия. Пишется НН, если</vt:lpstr>
      <vt:lpstr>Причастия. Пишется НН, если</vt:lpstr>
      <vt:lpstr>Причастия. Пишется НН, если</vt:lpstr>
      <vt:lpstr>Отыменное прилагательное.  Пишется НН, если</vt:lpstr>
      <vt:lpstr>Отыменное прилагательное.  Пишется НН, если</vt:lpstr>
      <vt:lpstr>Отыменное прилагательное.  Пишется Н, если</vt:lpstr>
      <vt:lpstr>Отыменное прилагательное.  Пишется НН, если</vt:lpstr>
      <vt:lpstr>Отыменное прилагательное.  Пишется НН, если</vt:lpstr>
      <vt:lpstr>Краткое прилагательное</vt:lpstr>
      <vt:lpstr>Существительное </vt:lpstr>
      <vt:lpstr>Краткое причастие</vt:lpstr>
      <vt:lpstr>Краткое  причастие  ср.р. </vt:lpstr>
      <vt:lpstr>Наречие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 и НН в разных частях речи</dc:title>
  <dc:creator>user</dc:creator>
  <cp:lastModifiedBy>user</cp:lastModifiedBy>
  <cp:revision>10</cp:revision>
  <dcterms:created xsi:type="dcterms:W3CDTF">2020-12-02T16:14:09Z</dcterms:created>
  <dcterms:modified xsi:type="dcterms:W3CDTF">2020-12-02T17:33:36Z</dcterms:modified>
</cp:coreProperties>
</file>