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285" r:id="rId38"/>
    <p:sldId id="318" r:id="rId39"/>
    <p:sldId id="286" r:id="rId40"/>
    <p:sldId id="319" r:id="rId41"/>
    <p:sldId id="320" r:id="rId42"/>
    <p:sldId id="321" r:id="rId43"/>
    <p:sldId id="322" r:id="rId44"/>
    <p:sldId id="323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59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14" r:id="rId63"/>
    <p:sldId id="313" r:id="rId64"/>
    <p:sldId id="311" r:id="rId65"/>
    <p:sldId id="315" r:id="rId66"/>
    <p:sldId id="316" r:id="rId67"/>
    <p:sldId id="317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2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5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5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76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6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3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3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42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9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77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9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F8449-8956-4D37-9CD5-CFA2F6E9F44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53905-37A7-4DF2-A224-401870F4D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66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74874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/>
              <a:t>27 задание ЕГЭ. </a:t>
            </a:r>
            <a:br>
              <a:rPr lang="ru-RU" sz="4800" b="1" dirty="0" smtClean="0"/>
            </a:br>
            <a:r>
              <a:rPr lang="ru-RU" sz="4800" b="1" dirty="0" smtClean="0"/>
              <a:t>Сочинение по прочитанному тексту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507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8" y="365125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7914" r="12706" b="23710"/>
          <a:stretch/>
        </p:blipFill>
        <p:spPr>
          <a:xfrm>
            <a:off x="300249" y="365125"/>
            <a:ext cx="11891751" cy="4995082"/>
          </a:xfrm>
        </p:spPr>
      </p:pic>
    </p:spTree>
    <p:extLst>
      <p:ext uri="{BB962C8B-B14F-4D97-AF65-F5344CB8AC3E}">
        <p14:creationId xmlns:p14="http://schemas.microsoft.com/office/powerpoint/2010/main" val="5962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7601" r="14253" b="20889"/>
          <a:stretch/>
        </p:blipFill>
        <p:spPr>
          <a:xfrm>
            <a:off x="462444" y="375408"/>
            <a:ext cx="11729556" cy="5093979"/>
          </a:xfrm>
        </p:spPr>
      </p:pic>
    </p:spTree>
    <p:extLst>
      <p:ext uri="{BB962C8B-B14F-4D97-AF65-F5344CB8AC3E}">
        <p14:creationId xmlns:p14="http://schemas.microsoft.com/office/powerpoint/2010/main" val="422525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t="7472" r="12847" b="14046"/>
          <a:stretch/>
        </p:blipFill>
        <p:spPr>
          <a:xfrm>
            <a:off x="321197" y="361760"/>
            <a:ext cx="11870803" cy="5994732"/>
          </a:xfrm>
        </p:spPr>
      </p:pic>
    </p:spTree>
    <p:extLst>
      <p:ext uri="{BB962C8B-B14F-4D97-AF65-F5344CB8AC3E}">
        <p14:creationId xmlns:p14="http://schemas.microsoft.com/office/powerpoint/2010/main" val="265892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7287" r="14394" b="15556"/>
          <a:stretch/>
        </p:blipFill>
        <p:spPr>
          <a:xfrm>
            <a:off x="395783" y="365125"/>
            <a:ext cx="12083413" cy="5694481"/>
          </a:xfrm>
        </p:spPr>
      </p:pic>
    </p:spTree>
    <p:extLst>
      <p:ext uri="{BB962C8B-B14F-4D97-AF65-F5344CB8AC3E}">
        <p14:creationId xmlns:p14="http://schemas.microsoft.com/office/powerpoint/2010/main" val="41719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t="7914" r="16221" b="8970"/>
          <a:stretch/>
        </p:blipFill>
        <p:spPr>
          <a:xfrm>
            <a:off x="272955" y="365125"/>
            <a:ext cx="11428575" cy="6335926"/>
          </a:xfrm>
        </p:spPr>
      </p:pic>
    </p:spTree>
    <p:extLst>
      <p:ext uri="{BB962C8B-B14F-4D97-AF65-F5344CB8AC3E}">
        <p14:creationId xmlns:p14="http://schemas.microsoft.com/office/powerpoint/2010/main" val="42608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1955" r="17205" b="18379"/>
          <a:stretch/>
        </p:blipFill>
        <p:spPr>
          <a:xfrm>
            <a:off x="259308" y="191069"/>
            <a:ext cx="11812300" cy="6250674"/>
          </a:xfrm>
        </p:spPr>
      </p:pic>
    </p:spTree>
    <p:extLst>
      <p:ext uri="{BB962C8B-B14F-4D97-AF65-F5344CB8AC3E}">
        <p14:creationId xmlns:p14="http://schemas.microsoft.com/office/powerpoint/2010/main" val="26954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r="18329" b="14616"/>
          <a:stretch/>
        </p:blipFill>
        <p:spPr>
          <a:xfrm>
            <a:off x="232012" y="215189"/>
            <a:ext cx="11688025" cy="6813408"/>
          </a:xfrm>
        </p:spPr>
      </p:pic>
    </p:spTree>
    <p:extLst>
      <p:ext uri="{BB962C8B-B14F-4D97-AF65-F5344CB8AC3E}">
        <p14:creationId xmlns:p14="http://schemas.microsoft.com/office/powerpoint/2010/main" val="166441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r="18890" b="15870"/>
          <a:stretch/>
        </p:blipFill>
        <p:spPr>
          <a:xfrm>
            <a:off x="218364" y="242484"/>
            <a:ext cx="11865528" cy="7072716"/>
          </a:xfrm>
        </p:spPr>
      </p:pic>
    </p:spTree>
    <p:extLst>
      <p:ext uri="{BB962C8B-B14F-4D97-AF65-F5344CB8AC3E}">
        <p14:creationId xmlns:p14="http://schemas.microsoft.com/office/powerpoint/2010/main" val="313552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4464" r="16080" b="11165"/>
          <a:stretch/>
        </p:blipFill>
        <p:spPr>
          <a:xfrm>
            <a:off x="245660" y="232012"/>
            <a:ext cx="11680760" cy="6209731"/>
          </a:xfrm>
        </p:spPr>
      </p:pic>
    </p:spTree>
    <p:extLst>
      <p:ext uri="{BB962C8B-B14F-4D97-AF65-F5344CB8AC3E}">
        <p14:creationId xmlns:p14="http://schemas.microsoft.com/office/powerpoint/2010/main" val="6139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4956" b="11165"/>
          <a:stretch/>
        </p:blipFill>
        <p:spPr>
          <a:xfrm>
            <a:off x="245660" y="187893"/>
            <a:ext cx="11596929" cy="6390328"/>
          </a:xfrm>
        </p:spPr>
      </p:pic>
    </p:spTree>
    <p:extLst>
      <p:ext uri="{BB962C8B-B14F-4D97-AF65-F5344CB8AC3E}">
        <p14:creationId xmlns:p14="http://schemas.microsoft.com/office/powerpoint/2010/main" val="7396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7726" r="20718" b="12609"/>
          <a:stretch/>
        </p:blipFill>
        <p:spPr>
          <a:xfrm>
            <a:off x="227330" y="163773"/>
            <a:ext cx="11285800" cy="6441743"/>
          </a:xfrm>
        </p:spPr>
      </p:pic>
    </p:spTree>
    <p:extLst>
      <p:ext uri="{BB962C8B-B14F-4D97-AF65-F5344CB8AC3E}">
        <p14:creationId xmlns:p14="http://schemas.microsoft.com/office/powerpoint/2010/main" val="3866785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r="14534" b="9597"/>
          <a:stretch/>
        </p:blipFill>
        <p:spPr>
          <a:xfrm>
            <a:off x="327545" y="187892"/>
            <a:ext cx="11382233" cy="6420217"/>
          </a:xfrm>
        </p:spPr>
      </p:pic>
    </p:spTree>
    <p:extLst>
      <p:ext uri="{BB962C8B-B14F-4D97-AF65-F5344CB8AC3E}">
        <p14:creationId xmlns:p14="http://schemas.microsoft.com/office/powerpoint/2010/main" val="36819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2268" r="13690" b="12420"/>
          <a:stretch/>
        </p:blipFill>
        <p:spPr>
          <a:xfrm>
            <a:off x="300250" y="204715"/>
            <a:ext cx="11647766" cy="5977721"/>
          </a:xfrm>
        </p:spPr>
      </p:pic>
    </p:spTree>
    <p:extLst>
      <p:ext uri="{BB962C8B-B14F-4D97-AF65-F5344CB8AC3E}">
        <p14:creationId xmlns:p14="http://schemas.microsoft.com/office/powerpoint/2010/main" val="1536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11050" r="14815" b="5206"/>
          <a:stretch/>
        </p:blipFill>
        <p:spPr>
          <a:xfrm>
            <a:off x="368489" y="365124"/>
            <a:ext cx="11963896" cy="6131209"/>
          </a:xfrm>
        </p:spPr>
      </p:pic>
    </p:spTree>
    <p:extLst>
      <p:ext uri="{BB962C8B-B14F-4D97-AF65-F5344CB8AC3E}">
        <p14:creationId xmlns:p14="http://schemas.microsoft.com/office/powerpoint/2010/main" val="35039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16361" b="11793"/>
          <a:stretch/>
        </p:blipFill>
        <p:spPr>
          <a:xfrm>
            <a:off x="354842" y="187893"/>
            <a:ext cx="11487022" cy="6513157"/>
          </a:xfrm>
        </p:spPr>
      </p:pic>
    </p:spTree>
    <p:extLst>
      <p:ext uri="{BB962C8B-B14F-4D97-AF65-F5344CB8AC3E}">
        <p14:creationId xmlns:p14="http://schemas.microsoft.com/office/powerpoint/2010/main" val="17154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12987" b="11793"/>
          <a:stretch/>
        </p:blipFill>
        <p:spPr>
          <a:xfrm>
            <a:off x="354840" y="187894"/>
            <a:ext cx="11637319" cy="6117372"/>
          </a:xfrm>
        </p:spPr>
      </p:pic>
    </p:spTree>
    <p:extLst>
      <p:ext uri="{BB962C8B-B14F-4D97-AF65-F5344CB8AC3E}">
        <p14:creationId xmlns:p14="http://schemas.microsoft.com/office/powerpoint/2010/main" val="28068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5405" r="13971" b="19947"/>
          <a:stretch/>
        </p:blipFill>
        <p:spPr>
          <a:xfrm>
            <a:off x="341194" y="204716"/>
            <a:ext cx="11816038" cy="5336275"/>
          </a:xfrm>
        </p:spPr>
      </p:pic>
    </p:spTree>
    <p:extLst>
      <p:ext uri="{BB962C8B-B14F-4D97-AF65-F5344CB8AC3E}">
        <p14:creationId xmlns:p14="http://schemas.microsoft.com/office/powerpoint/2010/main" val="27933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6032" r="13550" b="12420"/>
          <a:stretch/>
        </p:blipFill>
        <p:spPr>
          <a:xfrm>
            <a:off x="354843" y="365125"/>
            <a:ext cx="11586590" cy="5749072"/>
          </a:xfrm>
        </p:spPr>
      </p:pic>
    </p:spTree>
    <p:extLst>
      <p:ext uri="{BB962C8B-B14F-4D97-AF65-F5344CB8AC3E}">
        <p14:creationId xmlns:p14="http://schemas.microsoft.com/office/powerpoint/2010/main" val="39157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4777" r="14815" b="13361"/>
          <a:stretch/>
        </p:blipFill>
        <p:spPr>
          <a:xfrm>
            <a:off x="327546" y="218364"/>
            <a:ext cx="11503442" cy="5841242"/>
          </a:xfrm>
        </p:spPr>
      </p:pic>
    </p:spTree>
    <p:extLst>
      <p:ext uri="{BB962C8B-B14F-4D97-AF65-F5344CB8AC3E}">
        <p14:creationId xmlns:p14="http://schemas.microsoft.com/office/powerpoint/2010/main" val="40889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3209" r="13128" b="23397"/>
          <a:stretch/>
        </p:blipFill>
        <p:spPr>
          <a:xfrm>
            <a:off x="156744" y="177421"/>
            <a:ext cx="11878511" cy="5254388"/>
          </a:xfrm>
        </p:spPr>
      </p:pic>
    </p:spTree>
    <p:extLst>
      <p:ext uri="{BB962C8B-B14F-4D97-AF65-F5344CB8AC3E}">
        <p14:creationId xmlns:p14="http://schemas.microsoft.com/office/powerpoint/2010/main" val="25928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u="sng" dirty="0" smtClean="0"/>
              <a:t>Указать</a:t>
            </a:r>
            <a:r>
              <a:rPr lang="ru-RU" sz="4800" b="1" dirty="0" smtClean="0"/>
              <a:t> смысловую связь – </a:t>
            </a:r>
            <a:br>
              <a:rPr lang="ru-RU" sz="4800" b="1" dirty="0" smtClean="0"/>
            </a:br>
            <a:r>
              <a:rPr lang="ru-RU" sz="4800" b="1" dirty="0" smtClean="0"/>
              <a:t>значит её назвать!!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009" y="1922700"/>
            <a:ext cx="11081982" cy="4779891"/>
          </a:xfrm>
        </p:spPr>
        <p:txBody>
          <a:bodyPr>
            <a:normAutofit/>
          </a:bodyPr>
          <a:lstStyle/>
          <a:p>
            <a:r>
              <a:rPr lang="ru-RU" sz="4800" dirty="0" smtClean="0"/>
              <a:t>«….автор противопоставляет…»</a:t>
            </a:r>
          </a:p>
          <a:p>
            <a:r>
              <a:rPr lang="ru-RU" sz="4800" dirty="0" smtClean="0"/>
              <a:t>«…писатель сравнивает…»</a:t>
            </a:r>
          </a:p>
          <a:p>
            <a:r>
              <a:rPr lang="ru-RU" sz="4800" dirty="0" smtClean="0"/>
              <a:t>«…публицист объясняет…»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88991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464" r="23809" b="11479"/>
          <a:stretch/>
        </p:blipFill>
        <p:spPr>
          <a:xfrm>
            <a:off x="1865602" y="177421"/>
            <a:ext cx="9283482" cy="6564572"/>
          </a:xfrm>
        </p:spPr>
      </p:pic>
    </p:spTree>
    <p:extLst>
      <p:ext uri="{BB962C8B-B14F-4D97-AF65-F5344CB8AC3E}">
        <p14:creationId xmlns:p14="http://schemas.microsoft.com/office/powerpoint/2010/main" val="39919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/>
              <a:t>Проанализировать</a:t>
            </a:r>
            <a:r>
              <a:rPr lang="ru-RU" b="1" dirty="0" smtClean="0"/>
              <a:t> связь между примерами-иллюстрациями означает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раскрыть сущность этих смысловых отношений: в чем смысл этого противопоставления, какие качества героев выявляются в сравнении и т.д.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987108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" y="348113"/>
            <a:ext cx="11949895" cy="5994732"/>
          </a:xfrm>
        </p:spPr>
      </p:pic>
    </p:spTree>
    <p:extLst>
      <p:ext uri="{BB962C8B-B14F-4D97-AF65-F5344CB8AC3E}">
        <p14:creationId xmlns:p14="http://schemas.microsoft.com/office/powerpoint/2010/main" val="2327838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92" r="24195" b="12358"/>
          <a:stretch/>
        </p:blipFill>
        <p:spPr>
          <a:xfrm>
            <a:off x="247330" y="163772"/>
            <a:ext cx="11435154" cy="639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86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05" r="24549" b="11479"/>
          <a:stretch/>
        </p:blipFill>
        <p:spPr>
          <a:xfrm>
            <a:off x="256427" y="191069"/>
            <a:ext cx="11453351" cy="65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9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78" r="24372" b="12106"/>
          <a:stretch/>
        </p:blipFill>
        <p:spPr>
          <a:xfrm>
            <a:off x="242781" y="177421"/>
            <a:ext cx="11562532" cy="65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6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6" r="24673" b="11540"/>
          <a:stretch/>
        </p:blipFill>
        <p:spPr>
          <a:xfrm>
            <a:off x="206388" y="191070"/>
            <a:ext cx="11448800" cy="65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41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25" r="24594" b="11914"/>
          <a:stretch/>
        </p:blipFill>
        <p:spPr>
          <a:xfrm>
            <a:off x="274626" y="163774"/>
            <a:ext cx="11366914" cy="64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50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3486" r="13690" b="26377"/>
          <a:stretch/>
        </p:blipFill>
        <p:spPr>
          <a:xfrm>
            <a:off x="313898" y="365125"/>
            <a:ext cx="11612913" cy="4914828"/>
          </a:xfrm>
        </p:spPr>
      </p:pic>
    </p:spTree>
    <p:extLst>
      <p:ext uri="{BB962C8B-B14F-4D97-AF65-F5344CB8AC3E}">
        <p14:creationId xmlns:p14="http://schemas.microsoft.com/office/powerpoint/2010/main" val="1233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91" r="24549" b="11793"/>
          <a:stretch/>
        </p:blipFill>
        <p:spPr>
          <a:xfrm>
            <a:off x="256428" y="259308"/>
            <a:ext cx="11097372" cy="63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38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96" r="24424" b="11161"/>
          <a:stretch/>
        </p:blipFill>
        <p:spPr>
          <a:xfrm>
            <a:off x="360528" y="365125"/>
            <a:ext cx="10993271" cy="62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68" y="312264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6974" r="16221" b="29670"/>
          <a:stretch/>
        </p:blipFill>
        <p:spPr>
          <a:xfrm>
            <a:off x="218364" y="312264"/>
            <a:ext cx="11859906" cy="4928476"/>
          </a:xfrm>
        </p:spPr>
      </p:pic>
    </p:spTree>
    <p:extLst>
      <p:ext uri="{BB962C8B-B14F-4D97-AF65-F5344CB8AC3E}">
        <p14:creationId xmlns:p14="http://schemas.microsoft.com/office/powerpoint/2010/main" val="35065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92" r="24725" b="11479"/>
          <a:stretch/>
        </p:blipFill>
        <p:spPr>
          <a:xfrm>
            <a:off x="270075" y="177421"/>
            <a:ext cx="11426055" cy="65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83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65" r="24196" b="11165"/>
          <a:stretch/>
        </p:blipFill>
        <p:spPr>
          <a:xfrm>
            <a:off x="229133" y="122830"/>
            <a:ext cx="11480646" cy="65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29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78" r="24196" b="12420"/>
          <a:stretch/>
        </p:blipFill>
        <p:spPr>
          <a:xfrm>
            <a:off x="356512" y="204716"/>
            <a:ext cx="11339619" cy="638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50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65" r="24196" b="11165"/>
          <a:stretch/>
        </p:blipFill>
        <p:spPr>
          <a:xfrm>
            <a:off x="329216" y="232011"/>
            <a:ext cx="11544336" cy="66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34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78" r="24549" b="11793"/>
          <a:stretch/>
        </p:blipFill>
        <p:spPr>
          <a:xfrm>
            <a:off x="424751" y="365124"/>
            <a:ext cx="11066663" cy="631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5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t="4756" r="15518" b="17799"/>
          <a:stretch/>
        </p:blipFill>
        <p:spPr>
          <a:xfrm>
            <a:off x="395785" y="245658"/>
            <a:ext cx="11533188" cy="5663823"/>
          </a:xfrm>
        </p:spPr>
      </p:pic>
    </p:spTree>
    <p:extLst>
      <p:ext uri="{BB962C8B-B14F-4D97-AF65-F5344CB8AC3E}">
        <p14:creationId xmlns:p14="http://schemas.microsoft.com/office/powerpoint/2010/main" val="6841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t="4464" r="13971" b="15243"/>
          <a:stretch/>
        </p:blipFill>
        <p:spPr>
          <a:xfrm>
            <a:off x="341194" y="218364"/>
            <a:ext cx="11794224" cy="5718412"/>
          </a:xfrm>
        </p:spPr>
      </p:pic>
    </p:spTree>
    <p:extLst>
      <p:ext uri="{BB962C8B-B14F-4D97-AF65-F5344CB8AC3E}">
        <p14:creationId xmlns:p14="http://schemas.microsoft.com/office/powerpoint/2010/main" val="18106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t="4150" r="15658" b="15556"/>
          <a:stretch/>
        </p:blipFill>
        <p:spPr>
          <a:xfrm>
            <a:off x="382138" y="365125"/>
            <a:ext cx="11537370" cy="5871902"/>
          </a:xfrm>
        </p:spPr>
      </p:pic>
    </p:spTree>
    <p:extLst>
      <p:ext uri="{BB962C8B-B14F-4D97-AF65-F5344CB8AC3E}">
        <p14:creationId xmlns:p14="http://schemas.microsoft.com/office/powerpoint/2010/main" val="127157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3764" r="13269" b="7715"/>
          <a:stretch/>
        </p:blipFill>
        <p:spPr>
          <a:xfrm>
            <a:off x="341192" y="187894"/>
            <a:ext cx="11707379" cy="6199258"/>
          </a:xfrm>
        </p:spPr>
      </p:pic>
    </p:spTree>
    <p:extLst>
      <p:ext uri="{BB962C8B-B14F-4D97-AF65-F5344CB8AC3E}">
        <p14:creationId xmlns:p14="http://schemas.microsoft.com/office/powerpoint/2010/main" val="37741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3450" r="13410" b="11201"/>
          <a:stretch/>
        </p:blipFill>
        <p:spPr>
          <a:xfrm>
            <a:off x="218365" y="365125"/>
            <a:ext cx="11658279" cy="5952059"/>
          </a:xfrm>
        </p:spPr>
      </p:pic>
    </p:spTree>
    <p:extLst>
      <p:ext uri="{BB962C8B-B14F-4D97-AF65-F5344CB8AC3E}">
        <p14:creationId xmlns:p14="http://schemas.microsoft.com/office/powerpoint/2010/main" val="8741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5404" r="19874" b="12734"/>
          <a:stretch/>
        </p:blipFill>
        <p:spPr>
          <a:xfrm>
            <a:off x="596058" y="163771"/>
            <a:ext cx="10757742" cy="6469519"/>
          </a:xfrm>
        </p:spPr>
      </p:pic>
    </p:spTree>
    <p:extLst>
      <p:ext uri="{BB962C8B-B14F-4D97-AF65-F5344CB8AC3E}">
        <p14:creationId xmlns:p14="http://schemas.microsoft.com/office/powerpoint/2010/main" val="23397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2860" r="14674" b="15278"/>
          <a:stretch/>
        </p:blipFill>
        <p:spPr>
          <a:xfrm>
            <a:off x="354842" y="204715"/>
            <a:ext cx="11696758" cy="5882185"/>
          </a:xfrm>
        </p:spPr>
      </p:pic>
    </p:spTree>
    <p:extLst>
      <p:ext uri="{BB962C8B-B14F-4D97-AF65-F5344CB8AC3E}">
        <p14:creationId xmlns:p14="http://schemas.microsoft.com/office/powerpoint/2010/main" val="29030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4465" r="14534" b="16183"/>
          <a:stretch/>
        </p:blipFill>
        <p:spPr>
          <a:xfrm>
            <a:off x="354842" y="191069"/>
            <a:ext cx="11677738" cy="5595582"/>
          </a:xfrm>
        </p:spPr>
      </p:pic>
    </p:spTree>
    <p:extLst>
      <p:ext uri="{BB962C8B-B14F-4D97-AF65-F5344CB8AC3E}">
        <p14:creationId xmlns:p14="http://schemas.microsoft.com/office/powerpoint/2010/main" val="7997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3802" r="13128" b="9319"/>
          <a:stretch/>
        </p:blipFill>
        <p:spPr>
          <a:xfrm>
            <a:off x="395783" y="204717"/>
            <a:ext cx="11629078" cy="6032310"/>
          </a:xfrm>
        </p:spPr>
      </p:pic>
    </p:spTree>
    <p:extLst>
      <p:ext uri="{BB962C8B-B14F-4D97-AF65-F5344CB8AC3E}">
        <p14:creationId xmlns:p14="http://schemas.microsoft.com/office/powerpoint/2010/main" val="255500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4151" r="13831" b="23084"/>
          <a:stretch/>
        </p:blipFill>
        <p:spPr>
          <a:xfrm>
            <a:off x="191069" y="365125"/>
            <a:ext cx="11590243" cy="5131557"/>
          </a:xfrm>
        </p:spPr>
      </p:pic>
    </p:spTree>
    <p:extLst>
      <p:ext uri="{BB962C8B-B14F-4D97-AF65-F5344CB8AC3E}">
        <p14:creationId xmlns:p14="http://schemas.microsoft.com/office/powerpoint/2010/main" val="14510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4151" r="15799" b="10223"/>
          <a:stretch/>
        </p:blipFill>
        <p:spPr>
          <a:xfrm>
            <a:off x="409432" y="365125"/>
            <a:ext cx="10924124" cy="6213096"/>
          </a:xfrm>
        </p:spPr>
      </p:pic>
    </p:spTree>
    <p:extLst>
      <p:ext uri="{BB962C8B-B14F-4D97-AF65-F5344CB8AC3E}">
        <p14:creationId xmlns:p14="http://schemas.microsoft.com/office/powerpoint/2010/main" val="15007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7287" r="15378" b="24338"/>
          <a:stretch/>
        </p:blipFill>
        <p:spPr>
          <a:xfrm>
            <a:off x="627796" y="365125"/>
            <a:ext cx="11339119" cy="4943854"/>
          </a:xfrm>
        </p:spPr>
      </p:pic>
    </p:spTree>
    <p:extLst>
      <p:ext uri="{BB962C8B-B14F-4D97-AF65-F5344CB8AC3E}">
        <p14:creationId xmlns:p14="http://schemas.microsoft.com/office/powerpoint/2010/main" val="71130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4742" r="13831" b="15278"/>
          <a:stretch/>
        </p:blipFill>
        <p:spPr>
          <a:xfrm>
            <a:off x="395785" y="191067"/>
            <a:ext cx="11531559" cy="5527345"/>
          </a:xfrm>
        </p:spPr>
      </p:pic>
    </p:spTree>
    <p:extLst>
      <p:ext uri="{BB962C8B-B14F-4D97-AF65-F5344CB8AC3E}">
        <p14:creationId xmlns:p14="http://schemas.microsoft.com/office/powerpoint/2010/main" val="14605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2895" r="13832" b="16497"/>
          <a:stretch/>
        </p:blipFill>
        <p:spPr>
          <a:xfrm>
            <a:off x="218364" y="218364"/>
            <a:ext cx="11709464" cy="5732060"/>
          </a:xfrm>
        </p:spPr>
      </p:pic>
    </p:spTree>
    <p:extLst>
      <p:ext uri="{BB962C8B-B14F-4D97-AF65-F5344CB8AC3E}">
        <p14:creationId xmlns:p14="http://schemas.microsoft.com/office/powerpoint/2010/main" val="419841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2196" r="13831" b="10538"/>
          <a:stretch/>
        </p:blipFill>
        <p:spPr>
          <a:xfrm>
            <a:off x="272954" y="187893"/>
            <a:ext cx="12036079" cy="6294794"/>
          </a:xfrm>
        </p:spPr>
      </p:pic>
    </p:spTree>
    <p:extLst>
      <p:ext uri="{BB962C8B-B14F-4D97-AF65-F5344CB8AC3E}">
        <p14:creationId xmlns:p14="http://schemas.microsoft.com/office/powerpoint/2010/main" val="37340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3522" r="14674" b="10853"/>
          <a:stretch/>
        </p:blipFill>
        <p:spPr>
          <a:xfrm>
            <a:off x="354840" y="177420"/>
            <a:ext cx="11701531" cy="6155141"/>
          </a:xfrm>
        </p:spPr>
      </p:pic>
    </p:spTree>
    <p:extLst>
      <p:ext uri="{BB962C8B-B14F-4D97-AF65-F5344CB8AC3E}">
        <p14:creationId xmlns:p14="http://schemas.microsoft.com/office/powerpoint/2010/main" val="96627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6973" r="15446" b="12420"/>
          <a:stretch/>
        </p:blipFill>
        <p:spPr>
          <a:xfrm>
            <a:off x="450375" y="365125"/>
            <a:ext cx="11413325" cy="5762720"/>
          </a:xfrm>
        </p:spPr>
      </p:pic>
    </p:spTree>
    <p:extLst>
      <p:ext uri="{BB962C8B-B14F-4D97-AF65-F5344CB8AC3E}">
        <p14:creationId xmlns:p14="http://schemas.microsoft.com/office/powerpoint/2010/main" val="15402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2582" r="12706" b="15556"/>
          <a:stretch/>
        </p:blipFill>
        <p:spPr>
          <a:xfrm>
            <a:off x="423080" y="232012"/>
            <a:ext cx="11420508" cy="5581934"/>
          </a:xfrm>
        </p:spPr>
      </p:pic>
    </p:spTree>
    <p:extLst>
      <p:ext uri="{BB962C8B-B14F-4D97-AF65-F5344CB8AC3E}">
        <p14:creationId xmlns:p14="http://schemas.microsoft.com/office/powerpoint/2010/main" val="31910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t="1956" r="16502" b="9912"/>
          <a:stretch/>
        </p:blipFill>
        <p:spPr>
          <a:xfrm>
            <a:off x="573205" y="245660"/>
            <a:ext cx="11295102" cy="6223379"/>
          </a:xfrm>
        </p:spPr>
      </p:pic>
    </p:spTree>
    <p:extLst>
      <p:ext uri="{BB962C8B-B14F-4D97-AF65-F5344CB8AC3E}">
        <p14:creationId xmlns:p14="http://schemas.microsoft.com/office/powerpoint/2010/main" val="6954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ru-RU" dirty="0" err="1" smtClean="0"/>
              <a:t>Ф.Кривин</a:t>
            </a:r>
            <a:r>
              <a:rPr lang="ru-RU" dirty="0" smtClean="0"/>
              <a:t>   Два камня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570" y="829338"/>
            <a:ext cx="11640971" cy="589218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самого берега лежали два камня - два неразлучных и давних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приятеля.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Целыми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днями грелись они в лучах южного солнца и, казалось,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счастливыбыли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море шумит в стороне и не нарушает их спокойного и мирного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уюта.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однажды, когда разгулялся на море шторм, кончилась дружба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приятелей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одного из них подхватила забежавшая на берег волна и унесла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далеко 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море.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камень, уцепившись за гнилую корягу, сумел удержаться на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берегу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 не мог прийти в себя от страха. А когда немного успокоился,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нашел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новых друзей. Это были старые, высохшие и потрескавшиеся от времени комья глины. Они с утра до вечера слушали рассказы Камня о том, как он рисковал жизнью, какой подвергался опасности во время шторма. И, ежедневно повторяя им эту историю, Камень в конце концов почувствовал себя героем. Шли годы... Под лучами жаркого солнца Камень и сам растрескался и уже почти ничем не отличался от своих друзей - комьев глины. Но вот набежавшая волна выбросила на берег блестящий Кремень, каких еще не видали в этих краях.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Здравствуй, дружище! - крикнул он Растрескавшемуся Камню.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Старый Камень был удивлен.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Извините, я вас впервые вижу.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Эх, ты! Впервые вижу! Забыл, что ли, сколько лет провели мы вместе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этом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берегу, прежде чем меня унесло в море?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268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ru-RU" dirty="0" err="1" smtClean="0"/>
              <a:t>Ф.Кривин</a:t>
            </a:r>
            <a:r>
              <a:rPr lang="ru-RU" dirty="0" smtClean="0"/>
              <a:t>   Два камня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390" y="1152689"/>
            <a:ext cx="118326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рассказал своему старому другу, что ему пришлось пережить в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пучине и как все-таки там было здорово интересно.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Пошли со мной! - предложил Кремень. - Ты увидишь настоящую жизнь,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узнаешь настоящие бури.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его друг, Растрескавшийся Камень, посмотрел на комья глины, которые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слове "бури" готовы были совсем рассыпаться от страха, и сказал: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Нет, это не по мне. Я и здесь прекрасно устроен.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ж, как знаешь! - Кремень вскочил на подбежавшую волну и умчался в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...Долго молчали все оставшиеся на берегу. Наконец Растрескавшийся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Камень сказал: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Повезло ему, вот и зазнался. Разве стоило ради него рисковать жизнью?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же правда? Где справедливость? И комья глины согласились с ним, что справедливости в жизни нет.</a:t>
            </a:r>
          </a:p>
        </p:txBody>
      </p:sp>
    </p:spTree>
    <p:extLst>
      <p:ext uri="{BB962C8B-B14F-4D97-AF65-F5344CB8AC3E}">
        <p14:creationId xmlns:p14="http://schemas.microsoft.com/office/powerpoint/2010/main" val="41963829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56" y="0"/>
            <a:ext cx="10515600" cy="1325563"/>
          </a:xfrm>
        </p:spPr>
        <p:txBody>
          <a:bodyPr/>
          <a:lstStyle/>
          <a:p>
            <a:r>
              <a:rPr lang="ru-RU" dirty="0" err="1" smtClean="0"/>
              <a:t>Ф.Кривин</a:t>
            </a:r>
            <a:r>
              <a:rPr lang="ru-RU" dirty="0" smtClean="0"/>
              <a:t>   Два камня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84" r="39309" b="11828"/>
          <a:stretch/>
        </p:blipFill>
        <p:spPr>
          <a:xfrm>
            <a:off x="797256" y="929778"/>
            <a:ext cx="8255227" cy="57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25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ru-RU" dirty="0" err="1" smtClean="0"/>
              <a:t>Ю.Нагибин</a:t>
            </a:r>
            <a:r>
              <a:rPr lang="ru-RU" dirty="0" smtClean="0"/>
              <a:t> Заброшенная дорога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82" r="24147" b="12338"/>
          <a:stretch/>
        </p:blipFill>
        <p:spPr>
          <a:xfrm>
            <a:off x="411102" y="982639"/>
            <a:ext cx="10029435" cy="567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47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924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4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7288" r="13690" b="18693"/>
          <a:stretch/>
        </p:blipFill>
        <p:spPr>
          <a:xfrm>
            <a:off x="204715" y="365125"/>
            <a:ext cx="11987286" cy="5390865"/>
          </a:xfrm>
        </p:spPr>
      </p:pic>
    </p:spTree>
    <p:extLst>
      <p:ext uri="{BB962C8B-B14F-4D97-AF65-F5344CB8AC3E}">
        <p14:creationId xmlns:p14="http://schemas.microsoft.com/office/powerpoint/2010/main" val="99979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873" r="24549" b="19320"/>
          <a:stretch/>
        </p:blipFill>
        <p:spPr>
          <a:xfrm>
            <a:off x="151795" y="327545"/>
            <a:ext cx="11816219" cy="58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t="8228" r="15096" b="24966"/>
          <a:stretch/>
        </p:blipFill>
        <p:spPr>
          <a:xfrm>
            <a:off x="327546" y="365125"/>
            <a:ext cx="11735280" cy="4930206"/>
          </a:xfrm>
        </p:spPr>
      </p:pic>
    </p:spTree>
    <p:extLst>
      <p:ext uri="{BB962C8B-B14F-4D97-AF65-F5344CB8AC3E}">
        <p14:creationId xmlns:p14="http://schemas.microsoft.com/office/powerpoint/2010/main" val="11023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457</Words>
  <Application>Microsoft Office PowerPoint</Application>
  <PresentationFormat>Широкоэкранный</PresentationFormat>
  <Paragraphs>29</Paragraphs>
  <Slides>67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Указать смысловую связь –  значит её назвать!!</vt:lpstr>
      <vt:lpstr>Проанализировать связь между примерами-иллюстрациями означает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Ф.Кривин   Два камня</vt:lpstr>
      <vt:lpstr>Ф.Кривин   Два камня</vt:lpstr>
      <vt:lpstr>Ф.Кривин   Два камня</vt:lpstr>
      <vt:lpstr>Ю.Нагибин Заброшенная дорога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2021-09-06T06:21:04Z</dcterms:created>
  <dcterms:modified xsi:type="dcterms:W3CDTF">2021-09-13T14:23:47Z</dcterms:modified>
</cp:coreProperties>
</file>