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57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2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5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75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5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15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2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96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6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99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3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342E-D170-4DE1-AF22-F3F42D7EA45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E617-0248-449D-BB7D-D7B5312FF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27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671" y="1156175"/>
            <a:ext cx="11583947" cy="106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5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64" y="1027906"/>
            <a:ext cx="11470460" cy="14617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965" y="2858782"/>
            <a:ext cx="6221377" cy="5874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761" y="3815264"/>
            <a:ext cx="1729001" cy="60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44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582" y="1375773"/>
            <a:ext cx="10738835" cy="8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3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00" y="1394099"/>
            <a:ext cx="11458855" cy="114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7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9276" y="1424749"/>
            <a:ext cx="10397579" cy="133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6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505" y="1868147"/>
            <a:ext cx="10515600" cy="89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2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27906"/>
            <a:ext cx="10515600" cy="155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8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509" y="1910378"/>
            <a:ext cx="11816887" cy="124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8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992" y="1690688"/>
            <a:ext cx="11058808" cy="23222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667" y="5255045"/>
            <a:ext cx="9324229" cy="9192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666" y="4148236"/>
            <a:ext cx="9242749" cy="91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2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Широкоэкранный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2022-11-09T09:29:42Z</dcterms:created>
  <dcterms:modified xsi:type="dcterms:W3CDTF">2022-11-09T09:41:30Z</dcterms:modified>
</cp:coreProperties>
</file>