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5EB95-BAD8-491B-95D4-32275078A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A161D0-878D-4A71-8AE3-94A76AC3E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B4E24-00DB-4773-A757-A6D9B5C3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DA6B6B-1DC7-4D99-9CB1-29C17415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AD2125-1D27-44FA-A647-D00DC892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4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B183C-A7A3-45E2-8899-2CD316A31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5DB35A-8E04-4442-9D0C-B34FD56F0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6A793-1A85-4B78-B153-B4FB8785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CC3575-3440-492F-8549-F2CDF1CA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83A76F-4B1F-446C-A4C1-84BE357D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4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AFF5565-1BBF-4CD8-8CB6-23B5C828F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CEACA-3F5A-43E8-B874-FF36B4131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A91205-B1E0-41B7-90C6-59910018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58EDA-C45D-46DD-82C9-007BD69F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1877E-901C-47B5-8A9C-8F0FD465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77814-E533-42FB-B85E-7C658F0D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B052-CA61-45FF-8CCE-AAD36776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9E79CA-23A3-4D4F-AA1F-578D1705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EC432-1B82-45AF-853C-B1F8E917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0E5A6-EFC1-44AF-8772-1BD96343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8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AD313-567C-476E-A341-A2CF46DB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CF321A-94B3-4B73-88B4-12CA47D4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4D6B6-7926-434A-B124-941B5748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1AAD4E-087C-4A34-AC28-611FF9D9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986B2D-D3E2-4892-814B-86C0F965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9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7F6BC-EB41-44B1-AFFC-6086ADE3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DCDA0-9152-460D-A5B5-356481388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413D69-3E29-4BF3-857E-31345DCF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B25FD8-4D5B-43B4-9D95-F9D43837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5805A7-4C64-4633-8EAE-A579664B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C3D439-8C54-475F-8881-284A1C62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7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7930A-BB7B-49E7-9EAE-B62BD45A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82EA43-99FD-4428-9E4E-A6F88A246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887BD8-74EC-49C9-9AF8-836EBECE4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1C3CFC-A3CA-4E32-9D4C-760339179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1FD895-3B51-42E9-9BDA-C246E438B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ABACF5-071A-4E22-8888-A670C222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DAD95B-B8FD-46BC-B3DF-AF767C1D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0DFC70-D8B9-405A-8F49-91569911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ADB74-6C3A-4EB0-B73E-E06C1442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E3F555-E90C-4712-8AF0-E2E5C716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C57706-FB87-4C45-9B4B-3BC997A9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94E9CF-2C0C-4ADE-BDE9-FB15D0CE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B03217-42DB-4E28-AACE-E4EE11E9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82D361-F28B-4CC8-B63C-966619F7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30D8C1-03B4-4C07-9DF6-00606023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5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CCB4A-32F1-49CA-9F5E-9CCF8654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0FF92-5DE6-442F-A89F-762A6612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E70428-601E-44C9-8115-FB9A79DF9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AF32D1-BAC3-45CD-BB96-7720BDC7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09242-6F8A-4969-BAB8-B397C3AF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8A50FC-3C46-4DAA-AD17-1E9181A7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7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0DA10-CE63-4B4C-8BDD-C8151DAB4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60DAD5-408D-42FA-9F71-5CEE8E8EC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160FB2-E69D-4742-A012-62A1A856A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003B18-0AA7-4749-9326-AF9BB2BF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9F9931-AD49-4C31-A0D7-0D707B96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80E753-503F-4F58-B270-D872EF56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AA3F4-DEAA-474D-B46D-D50727BB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0F130A-EB4F-46ED-BADB-037433061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D1CB1-06C2-4662-9DFB-7857007D0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78D3-2C01-47B3-8C24-A251ED0CB36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0142CF-3916-44EE-A771-3613BFD1D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0F1404-36FB-4749-BFBB-18C0CBC24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3A48-121B-4EB5-9D5D-359D67330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8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BAC27-B64D-4D43-8522-3A818B4BA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Введение и практическая часть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8037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DB1F2-DE45-4CDB-B303-9318C0486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Требования к изложению текста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2616AF-E0B5-46FF-9D0F-91203568AC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Практическая часть (описание опыта)</a:t>
            </a:r>
          </a:p>
        </p:txBody>
      </p:sp>
    </p:spTree>
    <p:extLst>
      <p:ext uri="{BB962C8B-B14F-4D97-AF65-F5344CB8AC3E}">
        <p14:creationId xmlns:p14="http://schemas.microsoft.com/office/powerpoint/2010/main" val="235541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987390-7D9A-44AF-9AD9-5ACC31B47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3" y="462844"/>
            <a:ext cx="11559824" cy="614115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средства связи, указывающие 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последовательность развития мысли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(вначале; прежде всего; затем; во-первых; во-вторых; значит; итак и др.), 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причинно-следственные отношения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(следовательно; поэтому; благодаря этому; сообразно с этим; вследствие этого; кроме того; к тому же), переход от одной мысли к другой (прежде чем перейти к..., обратимся к..., рассмотрим, остановимся на..., рассмотрев, перейдет к..., необходимо остановиться на..., необходимо рассмотреть), итог, вывод (итак; таким образом; значит; в заключение отметим; все сказанное позволяет сделать вывод; подведя итог; следует сказать...).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качестве средств связи могут использоваться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местоимения, прилагательные и причастия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(данные; этот; такой; названные; указанные и др.) </a:t>
            </a:r>
          </a:p>
        </p:txBody>
      </p:sp>
    </p:spTree>
    <p:extLst>
      <p:ext uri="{BB962C8B-B14F-4D97-AF65-F5344CB8AC3E}">
        <p14:creationId xmlns:p14="http://schemas.microsoft.com/office/powerpoint/2010/main" val="83641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EF7CB7-8ACC-4BFA-BB22-A1E9AD08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395111"/>
            <a:ext cx="11469511" cy="57818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Преобладают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сложные союзные предложения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. Отсюда богатство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составных подчинительных союзов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«благодаря тому что», «между тем как», «так как», «вместо того чтобы», «от того что», «вследствие того что», «после того как», «в то время как» и др.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Особенно употребительны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производные отыменные предлоги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«в течение», «в соответствии с...», «в результате», «в отличие от...», «наряду с...», «в связи с...» и т. п.</a:t>
            </a:r>
          </a:p>
        </p:txBody>
      </p:sp>
    </p:spTree>
    <p:extLst>
      <p:ext uri="{BB962C8B-B14F-4D97-AF65-F5344CB8AC3E}">
        <p14:creationId xmlns:p14="http://schemas.microsoft.com/office/powerpoint/2010/main" val="393554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73E199-F82B-44CD-B67D-8AA19C5A3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417689"/>
            <a:ext cx="11593689" cy="5759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Стиль письменной научной речи – это безличный монолог. Поэтому изложение обычно ведется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от третьего лица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так как внимание сосредоточено на содержании и логической последовательности сообщения, а не на субъекте. Поэтому не рекомендуется вести изложение от первого лица единственного числа: «я наблюдал», «я считаю», «по моему мнению» и т. п.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Рекомендуется использовать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односоставные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глагольные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400398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BE8BE-0E74-4B4F-BF2B-D747A67F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808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Задание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1413E-4CD8-493B-B410-7B50D7A3A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286934"/>
            <a:ext cx="11277600" cy="4890029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 каникул: отредактировать или написать введение (по образцу, с презентации),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написать или отредактировать теоретическую часть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 каникулах: написать практическую часть (см. образец)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последний день каникул выслать работу на </a:t>
            </a: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мою почту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10164-595F-4E89-9E8B-E16A6464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831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Введение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A82FE-D370-4945-A184-85ABC084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489"/>
            <a:ext cx="10515600" cy="5262385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мотивируется выбор темы;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определяется ее актуальность (теоретическое и практическое значение);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формулируются цель и задачи;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определяется объект и предмет исследования;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возможно, выдвигается гипотеза;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определяются методы;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обосновывается практическая значимость</a:t>
            </a:r>
          </a:p>
        </p:txBody>
      </p:sp>
    </p:spTree>
    <p:extLst>
      <p:ext uri="{BB962C8B-B14F-4D97-AF65-F5344CB8AC3E}">
        <p14:creationId xmlns:p14="http://schemas.microsoft.com/office/powerpoint/2010/main" val="313691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C9A6D-E6B7-4285-B948-41283ABC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203201"/>
            <a:ext cx="11763022" cy="10611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Для описания актуальности темы проекта могут быть использованы следующие речевые обороты: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981227-C720-4C94-A781-22034E77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1354667"/>
            <a:ext cx="11356622" cy="521546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«Актуальность темы нашей работы определяется тем, что в настоящее время…».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«В современном мире … имеет большое значение, так как…».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«Сегодня проблема … является одной из самых актуальных, потому что…».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«Тема… является предметом оживленных дискуссий…».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«Проблема… привлекает к себе пристальное внимание ученых и общественности из-за того, что…».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«В последнее время появилось … и люди стали все чаще задумываться над тем …»</a:t>
            </a:r>
          </a:p>
        </p:txBody>
      </p:sp>
    </p:spTree>
    <p:extLst>
      <p:ext uri="{BB962C8B-B14F-4D97-AF65-F5344CB8AC3E}">
        <p14:creationId xmlns:p14="http://schemas.microsoft.com/office/powerpoint/2010/main" val="141881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8EA4B-F5D2-40B6-AAD4-D4A6BB98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65125"/>
            <a:ext cx="11503377" cy="933097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Формулирование гипотезы (в исследовании)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56BA42-D60E-48CF-B7D6-72C720E3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2" y="1478844"/>
            <a:ext cx="11503378" cy="5014031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«Состояние окружающей среды зависит не столько от концентраций выбрасываемых предприятиями химических веществ, сколько от того, что мы не смогли обеспечить качественную их очистку».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«Создание страноведческого справочника в алфавитном порядке обеспечит «целостную картину» необходимой информации по теме и позволит школьникам экономить время при подготовке к урокам английского языка».</a:t>
            </a:r>
          </a:p>
        </p:txBody>
      </p:sp>
    </p:spTree>
    <p:extLst>
      <p:ext uri="{BB962C8B-B14F-4D97-AF65-F5344CB8AC3E}">
        <p14:creationId xmlns:p14="http://schemas.microsoft.com/office/powerpoint/2010/main" val="386785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6E4AD-9612-4B67-8BD8-6D9EAC82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512"/>
            <a:ext cx="10515600" cy="8128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Формулирование цели (продукт)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4BF23-E8BA-447C-924D-4D3834C3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" y="1207910"/>
            <a:ext cx="11525956" cy="5356577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«Провести сравнительный анализ наиболее распространенных и используемых марок жидких средств для мытья посуды: «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Fairy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», «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Pril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», «AOS», «SORTI»; 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«Приготовить твердое и жидкое мыло в лабораторных и домашних условиях»; 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«Сделать приборы по физике для демонстрации физических явлений по теме «Давление» своими руками», 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«Создать страноведческий справочник для подготовки к урокам английского языка».</a:t>
            </a:r>
          </a:p>
        </p:txBody>
      </p:sp>
    </p:spTree>
    <p:extLst>
      <p:ext uri="{BB962C8B-B14F-4D97-AF65-F5344CB8AC3E}">
        <p14:creationId xmlns:p14="http://schemas.microsoft.com/office/powerpoint/2010/main" val="259706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CA6AA-058A-4D8F-B6CE-253F0085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65125"/>
            <a:ext cx="115824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Для выражения задач лучше использовать глаголы: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ECBC64-3824-4BDB-A729-111F18D3E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825624"/>
            <a:ext cx="11480800" cy="4800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изучить литературу по теме и выяснить…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определить категории 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ознакомиться с методами 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создать модель (методику) …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провести серию опытов 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разработать рекомендации 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сформулировать …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предложить способы решения … и др.</a:t>
            </a:r>
          </a:p>
        </p:txBody>
      </p:sp>
    </p:spTree>
    <p:extLst>
      <p:ext uri="{BB962C8B-B14F-4D97-AF65-F5344CB8AC3E}">
        <p14:creationId xmlns:p14="http://schemas.microsoft.com/office/powerpoint/2010/main" val="415162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B8463-9110-469E-9364-F6FF3524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27378"/>
            <a:ext cx="11492089" cy="251742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Объект – это процесс или явление, которое необходимо изучить, это та часть научного знания, с которой исследователь имеет дело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AA1B2-CD4D-4E39-A1F7-4EFB5048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3014133"/>
            <a:ext cx="11627557" cy="3162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«Объект исследования: жидкие средства для мытья посуды»</a:t>
            </a:r>
          </a:p>
        </p:txBody>
      </p:sp>
    </p:spTree>
    <p:extLst>
      <p:ext uri="{BB962C8B-B14F-4D97-AF65-F5344CB8AC3E}">
        <p14:creationId xmlns:p14="http://schemas.microsoft.com/office/powerpoint/2010/main" val="234498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EA11C-03A8-4370-A7F2-80523A65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361244"/>
            <a:ext cx="10902244" cy="6547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Методы: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59B1B-E597-4C64-87B6-BEEEC96CA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5" y="1117600"/>
            <a:ext cx="11503377" cy="5294489"/>
          </a:xfrm>
        </p:spPr>
        <p:txBody>
          <a:bodyPr>
            <a:normAutofit/>
          </a:bodyPr>
          <a:lstStyle/>
          <a:p>
            <a:pPr algn="just"/>
            <a:r>
              <a:rPr lang="ru-RU" sz="3200" u="sng" dirty="0" err="1">
                <a:solidFill>
                  <a:schemeClr val="accent2">
                    <a:lumMod val="75000"/>
                  </a:schemeClr>
                </a:solidFill>
              </a:rPr>
              <a:t>Общелогическими</a:t>
            </a:r>
            <a:r>
              <a:rPr lang="ru-RU" sz="3200" u="sng" dirty="0">
                <a:solidFill>
                  <a:schemeClr val="accent2">
                    <a:lumMod val="75000"/>
                  </a:schemeClr>
                </a:solidFill>
              </a:rPr>
              <a:t> методами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являются анализ, синтез, аналогия и др. 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 методам </a:t>
            </a:r>
            <a:r>
              <a:rPr lang="ru-RU" sz="3200" u="sng" dirty="0">
                <a:solidFill>
                  <a:schemeClr val="accent2">
                    <a:lumMod val="75000"/>
                  </a:schemeClr>
                </a:solidFill>
              </a:rPr>
              <a:t>эмпирического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уровня относятся: наблюдение, описание, счет, измерение, сравнение, эксперимент, моделирование. </a:t>
            </a: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 методам </a:t>
            </a:r>
            <a:r>
              <a:rPr lang="ru-RU" sz="3200" u="sng" dirty="0">
                <a:solidFill>
                  <a:schemeClr val="accent2">
                    <a:lumMod val="75000"/>
                  </a:schemeClr>
                </a:solidFill>
              </a:rPr>
              <a:t>социологического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исследования относят: изучение документов (документальный метод), опросы в форме анкетирования и интервью, метод экспертных оценок и др.</a:t>
            </a:r>
          </a:p>
        </p:txBody>
      </p:sp>
    </p:spTree>
    <p:extLst>
      <p:ext uri="{BB962C8B-B14F-4D97-AF65-F5344CB8AC3E}">
        <p14:creationId xmlns:p14="http://schemas.microsoft.com/office/powerpoint/2010/main" val="5491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09207-4A5B-4272-9DDC-4B73612B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667"/>
            <a:ext cx="10515600" cy="959555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Практическая значимость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CAD58A-0639-42AA-AAF5-A836299C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" y="1298222"/>
            <a:ext cx="10958689" cy="4878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«Практическая значимость работы заключается в том, что данное исследование можно использовать в каждой семье, которая хочет не только сберечь водные ресурсы для будущих поколений, но и сэкономить денежные средства на услугах ЖКХ»</a:t>
            </a:r>
          </a:p>
        </p:txBody>
      </p:sp>
    </p:spTree>
    <p:extLst>
      <p:ext uri="{BB962C8B-B14F-4D97-AF65-F5344CB8AC3E}">
        <p14:creationId xmlns:p14="http://schemas.microsoft.com/office/powerpoint/2010/main" val="213521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777</Words>
  <Application>Microsoft Office PowerPoint</Application>
  <PresentationFormat>Широкоэкранный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Введение и практическая часть проекта</vt:lpstr>
      <vt:lpstr>Введение </vt:lpstr>
      <vt:lpstr>Для описания актуальности темы проекта могут быть использованы следующие речевые обороты:</vt:lpstr>
      <vt:lpstr>Формулирование гипотезы (в исследовании)</vt:lpstr>
      <vt:lpstr>Формулирование цели (продукт)</vt:lpstr>
      <vt:lpstr>Для выражения задач лучше использовать глаголы:</vt:lpstr>
      <vt:lpstr>Объект – это процесс или явление, которое необходимо изучить, это та часть научного знания, с которой исследователь имеет дело</vt:lpstr>
      <vt:lpstr>Методы:</vt:lpstr>
      <vt:lpstr>Практическая значимость</vt:lpstr>
      <vt:lpstr>Требования к изложению текста</vt:lpstr>
      <vt:lpstr>Презентация PowerPoint</vt:lpstr>
      <vt:lpstr>Презентация PowerPoint</vt:lpstr>
      <vt:lpstr>Презентация PowerPoint</vt:lpstr>
      <vt:lpstr>Задание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и практическая часть проекта</dc:title>
  <dc:creator>Админ</dc:creator>
  <cp:lastModifiedBy>Админ</cp:lastModifiedBy>
  <cp:revision>1</cp:revision>
  <dcterms:created xsi:type="dcterms:W3CDTF">2024-03-01T19:03:52Z</dcterms:created>
  <dcterms:modified xsi:type="dcterms:W3CDTF">2024-03-01T19:43:46Z</dcterms:modified>
</cp:coreProperties>
</file>