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08" r:id="rId3"/>
    <p:sldId id="318" r:id="rId4"/>
    <p:sldId id="319" r:id="rId5"/>
    <p:sldId id="320" r:id="rId6"/>
    <p:sldId id="321" r:id="rId7"/>
    <p:sldId id="322" r:id="rId8"/>
    <p:sldId id="298" r:id="rId9"/>
    <p:sldId id="309" r:id="rId10"/>
    <p:sldId id="312" r:id="rId11"/>
    <p:sldId id="311" r:id="rId12"/>
    <p:sldId id="310" r:id="rId13"/>
    <p:sldId id="313" r:id="rId14"/>
    <p:sldId id="314" r:id="rId15"/>
    <p:sldId id="315" r:id="rId16"/>
    <p:sldId id="316" r:id="rId17"/>
    <p:sldId id="326" r:id="rId18"/>
    <p:sldId id="327" r:id="rId19"/>
    <p:sldId id="328" r:id="rId20"/>
    <p:sldId id="31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59"/>
  </p:normalViewPr>
  <p:slideViewPr>
    <p:cSldViewPr snapToGrid="0" snapToObjects="1">
      <p:cViewPr varScale="1">
        <p:scale>
          <a:sx n="88" d="100"/>
          <a:sy n="88" d="100"/>
        </p:scale>
        <p:origin x="40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75A11-B51B-46F9-BCF3-A3D69C29E7A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57E60-D00B-4640-AAAA-0E6EE46EC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59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6C4D4-5918-0946-B1F8-7C0182152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0FA29B-45A8-AC4E-81E5-FEBA182B4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B14EC3-B05C-1447-A94F-C4AD5F9B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A879-420C-904C-8D94-01A2E4F9A35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D11604-6D44-C940-9018-E2435B6A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186A71-014F-174B-962D-33EEE2510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B4C7-1EEE-A34A-8BDA-504B71658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FBD27-DC64-3E41-9C38-A192995BC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33E07A-FB0C-B943-B970-0C77F1C64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CBD50-7DDE-FA43-A2B1-2D6F59E2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A879-420C-904C-8D94-01A2E4F9A35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01D18D-F2C1-F74C-93D2-4F6A0699E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2F2A49-CAD5-6947-AA22-5B8247D7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B4C7-1EEE-A34A-8BDA-504B71658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BBC9A2-9B71-F743-9112-927B5D81E8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A535C8-BA34-BD46-B716-4F7F07264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C17131-1C74-AC47-B29C-BA19E121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A879-420C-904C-8D94-01A2E4F9A35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E9180D-4B56-674A-BD1A-DCCC433C0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77A3FC-2A44-BB47-A917-7BD9C989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B4C7-1EEE-A34A-8BDA-504B71658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7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5E364-CAD6-2345-9FEC-13EDE942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6399C1-293F-AD40-8C80-9908E8644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1F626-B8B6-7445-A7A3-8C5DC291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A879-420C-904C-8D94-01A2E4F9A35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918622-F0A7-CA49-A0F6-D2703F0B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841556-8186-5D4E-8934-CEF911CA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B4C7-1EEE-A34A-8BDA-504B71658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4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8A40A-C932-F64A-A378-6AB29E28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9BE595-29F7-4B44-94B3-F46D5D111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57A780-932E-0540-B514-15384ED7C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A879-420C-904C-8D94-01A2E4F9A35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93529C-AEC6-5047-8196-7221CC38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14D64-6CEF-0D4D-86A3-90562945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B4C7-1EEE-A34A-8BDA-504B71658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19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F0662-8D7B-5541-A89C-067E0436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B4D20E-F874-B847-AF69-0AC913716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A64B3B-9B67-6F48-A355-2226927A6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A9AB85-A593-4044-B082-369A5E85C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A879-420C-904C-8D94-01A2E4F9A35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7C0595-878F-B24F-83FA-64941002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6060C-B082-9447-ACEE-23E08701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B4C7-1EEE-A34A-8BDA-504B71658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44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FBBA7-1C5C-3D4B-9CD8-A8E84244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6E88B3-17D5-2F44-81F0-8B9F59649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C932E1-32E4-BF43-8707-142A1632E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3B1FDB-E893-C445-82ED-B975C939D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855F24-8564-3146-8CE9-4A07E761E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B3D5F1-2922-8C42-A147-57C5F2D99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A879-420C-904C-8D94-01A2E4F9A35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7B8558-7C36-C641-982F-300FECD6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489FB3C-6DD7-8048-861E-0CE37D3B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B4C7-1EEE-A34A-8BDA-504B71658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7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F21C3-76F1-1C47-A9B7-78C01C66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6362C89-A29A-CF47-97FF-F3DE30C76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A879-420C-904C-8D94-01A2E4F9A35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57C6D9-0D7B-324C-8EAF-348AF617C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869F1D-632B-954C-97BE-03B42366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B4C7-1EEE-A34A-8BDA-504B71658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67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DD0A82-0BC2-D949-AC96-0BAED5DAB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A879-420C-904C-8D94-01A2E4F9A35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EED0E42-8C1D-344B-AAEB-D63AFE01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973B9F-CAAE-4F4F-85D6-153D9C379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B4C7-1EEE-A34A-8BDA-504B71658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36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65677-5385-5149-B327-98CA4540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93A127-7D22-9A40-881A-310DDF0DE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AE636F-1A1D-F74E-8976-D062B8A84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EEDA69-8765-064E-8076-FB68E857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A879-420C-904C-8D94-01A2E4F9A35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BB1060-51F8-6C41-ACB7-6D4DAAA4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419FCE-4031-7B42-8894-2AB92B3A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B4C7-1EEE-A34A-8BDA-504B71658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1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AD097-97EF-4849-A128-C26BEE0B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02C4AE-E750-D946-BE26-128E3595C3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47258C-C844-8D4F-9268-72D8D1CAF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12FA3B-1C98-8747-BDAA-3F4ACE9D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A879-420C-904C-8D94-01A2E4F9A35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716ECE-29B3-1C47-9DD0-A3522A6BD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86763C-D1C5-E145-BFAA-FF4F9472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BB4C7-1EEE-A34A-8BDA-504B71658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D414F-58BF-FA4D-8E38-AE30E597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5D707-F624-A14B-98F9-1F121E43C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AB352B-C681-9D40-A0D4-0ABFC5898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EA879-420C-904C-8D94-01A2E4F9A355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13B510-DC75-DE47-86AA-50AE6FDF8D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02681-1762-AE4A-92DD-5B4247F64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BB4C7-1EEE-A34A-8BDA-504B71658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3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E1B81-546A-B94C-8C38-E1E645B5F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408" y="1580749"/>
            <a:ext cx="9068592" cy="21045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ПСЕВДОЭКСПЕРИМЕНТАЛЬНЫЕ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этюды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F13EC7-023B-244C-8DF0-F13C25324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4828" y="4495802"/>
            <a:ext cx="8937172" cy="2329541"/>
          </a:xfrm>
        </p:spPr>
        <p:txBody>
          <a:bodyPr>
            <a:normAutofit fontScale="92500" lnSpcReduction="20000"/>
          </a:bodyPr>
          <a:lstStyle/>
          <a:p>
            <a:pPr algn="r"/>
            <a:endParaRPr lang="ru-RU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500" b="1" dirty="0"/>
              <a:t>Шишкина Анна </a:t>
            </a:r>
            <a:r>
              <a:rPr lang="ru-RU" sz="3500" b="1" dirty="0" smtClean="0"/>
              <a:t>Федоровна</a:t>
            </a:r>
            <a:endParaRPr lang="ru-RU" sz="3500" dirty="0" smtClean="0"/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800" dirty="0" smtClean="0"/>
              <a:t>кандидат технических наук, доцент Уфимского университета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800" dirty="0" smtClean="0"/>
              <a:t>науки и технологий, председатель жюри РЭ </a:t>
            </a:r>
            <a:r>
              <a:rPr lang="ru-RU" sz="2800" dirty="0" err="1" smtClean="0"/>
              <a:t>ВсОШ</a:t>
            </a:r>
            <a:r>
              <a:rPr lang="ru-RU" sz="2800" dirty="0" smtClean="0"/>
              <a:t> по физике, член жюри ЗЭ </a:t>
            </a:r>
            <a:r>
              <a:rPr lang="ru-RU" sz="2800" dirty="0" err="1" smtClean="0"/>
              <a:t>ВсОШ</a:t>
            </a:r>
            <a:r>
              <a:rPr lang="ru-RU" sz="2800" dirty="0" smtClean="0"/>
              <a:t> по физике и по астрономии,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ru-RU" sz="2800" dirty="0" smtClean="0"/>
              <a:t>эксперт Российского совета олимпиад школьников </a:t>
            </a:r>
            <a:endParaRPr lang="ru-RU" sz="2800" dirty="0"/>
          </a:p>
        </p:txBody>
      </p:sp>
      <p:pic>
        <p:nvPicPr>
          <p:cNvPr id="5" name="Picture 4" descr="https://sochisirius.ru/bundles/app/v2/frontend/images/logo.png?version=2.7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25" y="514350"/>
            <a:ext cx="1962150" cy="447675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3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FE77F91-28D0-B444-BC2F-442F6AE70A3D}"/>
              </a:ext>
            </a:extLst>
          </p:cNvPr>
          <p:cNvSpPr txBox="1">
            <a:spLocks/>
          </p:cNvSpPr>
          <p:nvPr/>
        </p:nvSpPr>
        <p:spPr>
          <a:xfrm>
            <a:off x="174057" y="7286"/>
            <a:ext cx="11700264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Пример № 1. Решение.</a:t>
            </a:r>
            <a:endParaRPr lang="ru-RU" b="1" dirty="0"/>
          </a:p>
        </p:txBody>
      </p:sp>
      <p:pic>
        <p:nvPicPr>
          <p:cNvPr id="6" name="Picture 4" descr="https://sochisirius.ru/bundles/app/v2/frontend/images/logo.png?version=2.7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33" y="166003"/>
            <a:ext cx="1962150" cy="447675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527" y="893445"/>
            <a:ext cx="8863468" cy="58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4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FE77F91-28D0-B444-BC2F-442F6AE70A3D}"/>
              </a:ext>
            </a:extLst>
          </p:cNvPr>
          <p:cNvSpPr txBox="1">
            <a:spLocks/>
          </p:cNvSpPr>
          <p:nvPr/>
        </p:nvSpPr>
        <p:spPr>
          <a:xfrm>
            <a:off x="174057" y="7286"/>
            <a:ext cx="11700264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Пример № 2.</a:t>
            </a:r>
            <a:endParaRPr lang="ru-RU" b="1" dirty="0"/>
          </a:p>
        </p:txBody>
      </p:sp>
      <p:pic>
        <p:nvPicPr>
          <p:cNvPr id="6" name="Picture 4" descr="https://sochisirius.ru/bundles/app/v2/frontend/images/logo.png?version=2.7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33" y="166003"/>
            <a:ext cx="1962150" cy="447675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57" y="1384663"/>
            <a:ext cx="11790819" cy="400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FE77F91-28D0-B444-BC2F-442F6AE70A3D}"/>
              </a:ext>
            </a:extLst>
          </p:cNvPr>
          <p:cNvSpPr txBox="1">
            <a:spLocks/>
          </p:cNvSpPr>
          <p:nvPr/>
        </p:nvSpPr>
        <p:spPr>
          <a:xfrm>
            <a:off x="174057" y="7286"/>
            <a:ext cx="11700264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Пример № 2. Решение</a:t>
            </a:r>
            <a:endParaRPr lang="ru-RU" b="1" dirty="0"/>
          </a:p>
        </p:txBody>
      </p:sp>
      <p:pic>
        <p:nvPicPr>
          <p:cNvPr id="6" name="Picture 4" descr="https://sochisirius.ru/bundles/app/v2/frontend/images/logo.png?version=2.7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33" y="166003"/>
            <a:ext cx="1962150" cy="447675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57" y="893445"/>
            <a:ext cx="10440857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FE77F91-28D0-B444-BC2F-442F6AE70A3D}"/>
              </a:ext>
            </a:extLst>
          </p:cNvPr>
          <p:cNvSpPr txBox="1">
            <a:spLocks/>
          </p:cNvSpPr>
          <p:nvPr/>
        </p:nvSpPr>
        <p:spPr>
          <a:xfrm>
            <a:off x="174057" y="7286"/>
            <a:ext cx="11700264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Пример № 2. Решение</a:t>
            </a:r>
            <a:endParaRPr lang="ru-RU" b="1" dirty="0"/>
          </a:p>
        </p:txBody>
      </p:sp>
      <p:pic>
        <p:nvPicPr>
          <p:cNvPr id="6" name="Picture 4" descr="https://sochisirius.ru/bundles/app/v2/frontend/images/logo.png?version=2.7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33" y="166003"/>
            <a:ext cx="1962150" cy="447675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132" y="753264"/>
            <a:ext cx="7517978" cy="59044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06" y="2130706"/>
            <a:ext cx="2972215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0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73" y="740228"/>
            <a:ext cx="6165592" cy="36183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0" y="4109374"/>
            <a:ext cx="6105817" cy="154815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FE77F91-28D0-B444-BC2F-442F6AE70A3D}"/>
              </a:ext>
            </a:extLst>
          </p:cNvPr>
          <p:cNvSpPr txBox="1">
            <a:spLocks/>
          </p:cNvSpPr>
          <p:nvPr/>
        </p:nvSpPr>
        <p:spPr>
          <a:xfrm>
            <a:off x="174057" y="7286"/>
            <a:ext cx="11700264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Пример № 3. Решение</a:t>
            </a:r>
            <a:endParaRPr lang="ru-RU" b="1" dirty="0"/>
          </a:p>
        </p:txBody>
      </p:sp>
      <p:pic>
        <p:nvPicPr>
          <p:cNvPr id="6" name="Picture 4" descr="https://sochisirius.ru/bundles/app/v2/frontend/images/logo.png?version=2.7_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33" y="166003"/>
            <a:ext cx="1962150" cy="447675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34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FE77F91-28D0-B444-BC2F-442F6AE70A3D}"/>
              </a:ext>
            </a:extLst>
          </p:cNvPr>
          <p:cNvSpPr txBox="1">
            <a:spLocks/>
          </p:cNvSpPr>
          <p:nvPr/>
        </p:nvSpPr>
        <p:spPr>
          <a:xfrm>
            <a:off x="174057" y="7286"/>
            <a:ext cx="11700264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Пример № 3. Решение</a:t>
            </a:r>
            <a:endParaRPr lang="ru-RU" b="1" dirty="0"/>
          </a:p>
        </p:txBody>
      </p:sp>
      <p:pic>
        <p:nvPicPr>
          <p:cNvPr id="6" name="Picture 4" descr="https://sochisirius.ru/bundles/app/v2/frontend/images/logo.png?version=2.7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33" y="166003"/>
            <a:ext cx="1962150" cy="447675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50" y="974732"/>
            <a:ext cx="11841302" cy="537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FE77F91-28D0-B444-BC2F-442F6AE70A3D}"/>
              </a:ext>
            </a:extLst>
          </p:cNvPr>
          <p:cNvSpPr txBox="1">
            <a:spLocks/>
          </p:cNvSpPr>
          <p:nvPr/>
        </p:nvSpPr>
        <p:spPr>
          <a:xfrm>
            <a:off x="174057" y="7286"/>
            <a:ext cx="11700264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Пример № 3. Решение</a:t>
            </a:r>
            <a:endParaRPr lang="ru-RU" b="1" dirty="0"/>
          </a:p>
        </p:txBody>
      </p:sp>
      <p:pic>
        <p:nvPicPr>
          <p:cNvPr id="6" name="Picture 4" descr="https://sochisirius.ru/bundles/app/v2/frontend/images/logo.png?version=2.7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33" y="166003"/>
            <a:ext cx="1962150" cy="447675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27" y="893445"/>
            <a:ext cx="10345897" cy="588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FE77F91-28D0-B444-BC2F-442F6AE70A3D}"/>
              </a:ext>
            </a:extLst>
          </p:cNvPr>
          <p:cNvSpPr txBox="1">
            <a:spLocks/>
          </p:cNvSpPr>
          <p:nvPr/>
        </p:nvSpPr>
        <p:spPr>
          <a:xfrm>
            <a:off x="174057" y="7286"/>
            <a:ext cx="11700264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Пример № 4. Решение</a:t>
            </a:r>
            <a:endParaRPr lang="ru-RU" b="1" dirty="0"/>
          </a:p>
        </p:txBody>
      </p:sp>
      <p:pic>
        <p:nvPicPr>
          <p:cNvPr id="6" name="Picture 4" descr="https://sochisirius.ru/bundles/app/v2/frontend/images/logo.png?version=2.7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33" y="166003"/>
            <a:ext cx="1962150" cy="447675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33" y="893444"/>
            <a:ext cx="10801978" cy="58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FE77F91-28D0-B444-BC2F-442F6AE70A3D}"/>
              </a:ext>
            </a:extLst>
          </p:cNvPr>
          <p:cNvSpPr txBox="1">
            <a:spLocks/>
          </p:cNvSpPr>
          <p:nvPr/>
        </p:nvSpPr>
        <p:spPr>
          <a:xfrm>
            <a:off x="174057" y="7286"/>
            <a:ext cx="11700264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Пример № 4. Решение</a:t>
            </a:r>
            <a:endParaRPr lang="ru-RU" b="1" dirty="0"/>
          </a:p>
        </p:txBody>
      </p:sp>
      <p:pic>
        <p:nvPicPr>
          <p:cNvPr id="6" name="Picture 4" descr="https://sochisirius.ru/bundles/app/v2/frontend/images/logo.png?version=2.7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33" y="166003"/>
            <a:ext cx="1962150" cy="447675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57" y="1052162"/>
            <a:ext cx="11595820" cy="361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FE77F91-28D0-B444-BC2F-442F6AE70A3D}"/>
              </a:ext>
            </a:extLst>
          </p:cNvPr>
          <p:cNvSpPr txBox="1">
            <a:spLocks/>
          </p:cNvSpPr>
          <p:nvPr/>
        </p:nvSpPr>
        <p:spPr>
          <a:xfrm>
            <a:off x="174057" y="7286"/>
            <a:ext cx="11700264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Пример № 4. Решение</a:t>
            </a:r>
            <a:endParaRPr lang="ru-RU" b="1" dirty="0"/>
          </a:p>
        </p:txBody>
      </p:sp>
      <p:pic>
        <p:nvPicPr>
          <p:cNvPr id="6" name="Picture 4" descr="https://sochisirius.ru/bundles/app/v2/frontend/images/logo.png?version=2.7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33" y="166003"/>
            <a:ext cx="1962150" cy="447675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162" y="893445"/>
            <a:ext cx="9970120" cy="586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FE77F91-28D0-B444-BC2F-442F6AE70A3D}"/>
              </a:ext>
            </a:extLst>
          </p:cNvPr>
          <p:cNvSpPr txBox="1">
            <a:spLocks/>
          </p:cNvSpPr>
          <p:nvPr/>
        </p:nvSpPr>
        <p:spPr>
          <a:xfrm>
            <a:off x="174057" y="7286"/>
            <a:ext cx="11700264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В олимпиадах и не только</a:t>
            </a:r>
            <a:endParaRPr lang="ru-RU" b="1" dirty="0"/>
          </a:p>
        </p:txBody>
      </p:sp>
      <p:pic>
        <p:nvPicPr>
          <p:cNvPr id="6" name="Picture 4" descr="https://sochisirius.ru/bundles/app/v2/frontend/images/logo.png?version=2.7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33" y="166003"/>
            <a:ext cx="1962150" cy="447675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057" y="1151534"/>
            <a:ext cx="11700264" cy="5366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Методические рекомендации по проведению школьного и муниципального этапов всероссийской олимпиады школьников по физике в 2022/2023 учебном году. Раздел 2. Принципы формирования комплектов олимпиадных заданий и методические подходы к составлению заданий муниципального этапа олимпиады: </a:t>
            </a:r>
            <a:endParaRPr lang="ru-RU" sz="24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задание </a:t>
            </a:r>
            <a:r>
              <a:rPr lang="ru-RU" sz="24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муниципального этапа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рекомендуется включение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одной </a:t>
            </a:r>
            <a:r>
              <a:rPr lang="ru-RU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псевдоэкспериментальной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или экспериментальной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задачи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Предполагается, что экспериментальная задача содержит простейшее оборудование, а 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псевдо-экспериментальных – приводятся таблицы с экспериментальными данными и описание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эксперимента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…Предметно-методическим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комиссиям необходимо разработать задания, состоящие из четырех задач для учащихся 7 и 8 классов, и пяти задач для учащихся 9-11 классов, причём рекомендуется одну задачу делать </a:t>
            </a:r>
            <a:r>
              <a:rPr lang="ru-RU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псевдоэкспериментальной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экспериментальной».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E1B81-546A-B94C-8C38-E1E645B5F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396" y="953147"/>
            <a:ext cx="9144000" cy="16645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Спасибо за внимание!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4" name="Picture 4" descr="https://sochisirius.ru/bundles/app/v2/frontend/images/logo.png?version=2.7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33" y="166003"/>
            <a:ext cx="1962150" cy="447675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91672" y="2849163"/>
            <a:ext cx="3549242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b="1" dirty="0" smtClean="0"/>
              <a:t>http://vk.com/shafaf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44" y="3579259"/>
            <a:ext cx="3139893" cy="31255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499766" y="2849163"/>
            <a:ext cx="3549242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b="1" dirty="0"/>
              <a:t>https://t.me/shaf_phis</a:t>
            </a:r>
            <a:endParaRPr lang="ru-RU" sz="2400" dirty="0"/>
          </a:p>
        </p:txBody>
      </p:sp>
      <p:pic>
        <p:nvPicPr>
          <p:cNvPr id="1026" name="Picture 2" descr="https://sun9-42.userapi.com/impg/3agZMaRLtBPclKDC_FpWFv6sJpNP28iWWmZQYw/Xub7rbaLpN8.jpg?size=876x1163&amp;quality=95&amp;sign=3fdd18da1e336643db56009687c07eff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64" y="3512920"/>
            <a:ext cx="2404237" cy="319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2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FE77F91-28D0-B444-BC2F-442F6AE70A3D}"/>
              </a:ext>
            </a:extLst>
          </p:cNvPr>
          <p:cNvSpPr txBox="1">
            <a:spLocks/>
          </p:cNvSpPr>
          <p:nvPr/>
        </p:nvSpPr>
        <p:spPr>
          <a:xfrm>
            <a:off x="174057" y="7286"/>
            <a:ext cx="11700264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Требования к графикам</a:t>
            </a:r>
            <a:endParaRPr lang="ru-RU" b="1" dirty="0"/>
          </a:p>
        </p:txBody>
      </p:sp>
      <p:pic>
        <p:nvPicPr>
          <p:cNvPr id="6" name="Picture 4" descr="https://sochisirius.ru/bundles/app/v2/frontend/images/logo.png?version=2.7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33" y="166003"/>
            <a:ext cx="1962150" cy="447675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4057" y="1062873"/>
            <a:ext cx="117002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Перечисленные ниже критерии касаются не существа графика, а его оформления. При этом, если график является неверным по существу, оформительские пункты не оцениваются.</a:t>
            </a:r>
          </a:p>
          <a:p>
            <a:pPr indent="449580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Критерии оценивания оформления графика являются следующими: </a:t>
            </a:r>
          </a:p>
          <a:p>
            <a:pPr indent="449580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	Название графика;</a:t>
            </a:r>
          </a:p>
          <a:p>
            <a:pPr indent="449580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	Размер графика;</a:t>
            </a:r>
          </a:p>
          <a:p>
            <a:pPr indent="449580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	Расположение и ориентация осей графика;</a:t>
            </a:r>
          </a:p>
          <a:p>
            <a:pPr indent="449580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	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Подписывание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осей графика;</a:t>
            </a:r>
          </a:p>
          <a:p>
            <a:pPr indent="449580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	Оцифровка осей графика;</a:t>
            </a:r>
          </a:p>
          <a:p>
            <a:pPr indent="449580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	Точки графика;</a:t>
            </a:r>
          </a:p>
          <a:p>
            <a:pPr indent="449580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7.	Линия графика.</a:t>
            </a:r>
          </a:p>
          <a:p>
            <a:pPr indent="449580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приведенной ниже таблице представлены критерии оценивания и их детализация, а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также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(последний столбец) характер каждого детализированного критерия – является ли его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выполнение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требованием или рекомендацией жюри (см. выше). </a:t>
            </a:r>
          </a:p>
        </p:txBody>
      </p:sp>
    </p:spTree>
    <p:extLst>
      <p:ext uri="{BB962C8B-B14F-4D97-AF65-F5344CB8AC3E}">
        <p14:creationId xmlns:p14="http://schemas.microsoft.com/office/powerpoint/2010/main" val="15073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FE77F91-28D0-B444-BC2F-442F6AE70A3D}"/>
              </a:ext>
            </a:extLst>
          </p:cNvPr>
          <p:cNvSpPr txBox="1">
            <a:spLocks/>
          </p:cNvSpPr>
          <p:nvPr/>
        </p:nvSpPr>
        <p:spPr>
          <a:xfrm>
            <a:off x="174057" y="7286"/>
            <a:ext cx="11700264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Требования к графикам</a:t>
            </a:r>
            <a:endParaRPr lang="ru-RU" b="1" dirty="0"/>
          </a:p>
        </p:txBody>
      </p:sp>
      <p:pic>
        <p:nvPicPr>
          <p:cNvPr id="6" name="Picture 4" descr="https://sochisirius.ru/bundles/app/v2/frontend/images/logo.png?version=2.7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33" y="166003"/>
            <a:ext cx="1962150" cy="447675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51" y="893445"/>
            <a:ext cx="10631384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FE77F91-28D0-B444-BC2F-442F6AE70A3D}"/>
              </a:ext>
            </a:extLst>
          </p:cNvPr>
          <p:cNvSpPr txBox="1">
            <a:spLocks/>
          </p:cNvSpPr>
          <p:nvPr/>
        </p:nvSpPr>
        <p:spPr>
          <a:xfrm>
            <a:off x="174057" y="7286"/>
            <a:ext cx="11700264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Требования к графикам</a:t>
            </a:r>
            <a:endParaRPr lang="ru-RU" b="1" dirty="0"/>
          </a:p>
        </p:txBody>
      </p:sp>
      <p:pic>
        <p:nvPicPr>
          <p:cNvPr id="6" name="Picture 4" descr="https://sochisirius.ru/bundles/app/v2/frontend/images/logo.png?version=2.7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33" y="166003"/>
            <a:ext cx="1962150" cy="447675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29" y="772395"/>
            <a:ext cx="10084719" cy="597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FE77F91-28D0-B444-BC2F-442F6AE70A3D}"/>
              </a:ext>
            </a:extLst>
          </p:cNvPr>
          <p:cNvSpPr txBox="1">
            <a:spLocks/>
          </p:cNvSpPr>
          <p:nvPr/>
        </p:nvSpPr>
        <p:spPr>
          <a:xfrm>
            <a:off x="174057" y="7286"/>
            <a:ext cx="11700264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Требования к графикам</a:t>
            </a:r>
            <a:endParaRPr lang="ru-RU" b="1" dirty="0"/>
          </a:p>
        </p:txBody>
      </p:sp>
      <p:pic>
        <p:nvPicPr>
          <p:cNvPr id="6" name="Picture 4" descr="https://sochisirius.ru/bundles/app/v2/frontend/images/logo.png?version=2.7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33" y="166003"/>
            <a:ext cx="1962150" cy="447675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91" y="772395"/>
            <a:ext cx="10486548" cy="60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FE77F91-28D0-B444-BC2F-442F6AE70A3D}"/>
              </a:ext>
            </a:extLst>
          </p:cNvPr>
          <p:cNvSpPr txBox="1">
            <a:spLocks/>
          </p:cNvSpPr>
          <p:nvPr/>
        </p:nvSpPr>
        <p:spPr>
          <a:xfrm>
            <a:off x="174057" y="7286"/>
            <a:ext cx="11700264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Требования к графикам</a:t>
            </a:r>
            <a:endParaRPr lang="ru-RU" b="1" dirty="0"/>
          </a:p>
        </p:txBody>
      </p:sp>
      <p:pic>
        <p:nvPicPr>
          <p:cNvPr id="6" name="Picture 4" descr="https://sochisirius.ru/bundles/app/v2/frontend/images/logo.png?version=2.7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33" y="166003"/>
            <a:ext cx="1962150" cy="447675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78" y="893445"/>
            <a:ext cx="10498015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E1B81-546A-B94C-8C38-E1E645B5F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396" y="2412423"/>
            <a:ext cx="9144000" cy="16645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Почувствуй себя …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псевдоэкспериментатором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!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4" name="Picture 4" descr="https://sochisirius.ru/bundles/app/v2/frontend/images/logo.png?version=2.7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33" y="166003"/>
            <a:ext cx="1962150" cy="447675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2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FE77F91-28D0-B444-BC2F-442F6AE70A3D}"/>
              </a:ext>
            </a:extLst>
          </p:cNvPr>
          <p:cNvSpPr txBox="1">
            <a:spLocks/>
          </p:cNvSpPr>
          <p:nvPr/>
        </p:nvSpPr>
        <p:spPr>
          <a:xfrm>
            <a:off x="174057" y="7286"/>
            <a:ext cx="11700264" cy="886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Пример № 1.</a:t>
            </a:r>
            <a:endParaRPr lang="ru-RU" b="1" dirty="0"/>
          </a:p>
        </p:txBody>
      </p:sp>
      <p:pic>
        <p:nvPicPr>
          <p:cNvPr id="6" name="Picture 4" descr="https://sochisirius.ru/bundles/app/v2/frontend/images/logo.png?version=2.7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33" y="166003"/>
            <a:ext cx="1962150" cy="447675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50800" dist="50800" dir="5400000" algn="ctr" rotWithShape="0">
              <a:schemeClr val="bg1">
                <a:lumMod val="8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56" y="893445"/>
            <a:ext cx="11920692" cy="539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21898</TotalTime>
  <Words>230</Words>
  <Application>Microsoft Office PowerPoint</Application>
  <PresentationFormat>Широкоэкранный</PresentationFormat>
  <Paragraphs>41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Impact</vt:lpstr>
      <vt:lpstr>Times New Roman</vt:lpstr>
      <vt:lpstr>Тема Office</vt:lpstr>
      <vt:lpstr>ПСЕВДОЭКСПЕРИМЕНТАЛЬНЫЕ этюды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Почувствуй себя …  псевдоэкспериментатором!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Анна</cp:lastModifiedBy>
  <cp:revision>109</cp:revision>
  <dcterms:created xsi:type="dcterms:W3CDTF">2022-02-06T08:16:47Z</dcterms:created>
  <dcterms:modified xsi:type="dcterms:W3CDTF">2024-04-11T12:05:36Z</dcterms:modified>
</cp:coreProperties>
</file>