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66" r:id="rId6"/>
    <p:sldId id="267" r:id="rId7"/>
    <p:sldId id="265" r:id="rId8"/>
    <p:sldId id="268" r:id="rId9"/>
    <p:sldId id="269" r:id="rId10"/>
    <p:sldId id="270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BF441A-56BF-4CF9-8393-2D81DBB3C595}">
          <p14:sldIdLst>
            <p14:sldId id="256"/>
            <p14:sldId id="262"/>
            <p14:sldId id="263"/>
            <p14:sldId id="264"/>
            <p14:sldId id="266"/>
            <p14:sldId id="267"/>
            <p14:sldId id="265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iyana" initials="U" lastIdx="2" clrIdx="0">
    <p:extLst>
      <p:ext uri="{19B8F6BF-5375-455C-9EA6-DF929625EA0E}">
        <p15:presenceInfo xmlns:p15="http://schemas.microsoft.com/office/powerpoint/2012/main" userId="Uliy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590B8"/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8" autoAdjust="0"/>
  </p:normalViewPr>
  <p:slideViewPr>
    <p:cSldViewPr snapToGrid="0">
      <p:cViewPr varScale="1">
        <p:scale>
          <a:sx n="62" d="100"/>
          <a:sy n="62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07/relationships/hdphoto" Target="../media/hdphoto3.wdp"/><Relationship Id="rId1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7.wdp"/><Relationship Id="rId1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07/relationships/hdphoto" Target="../media/hdphoto3.wdp"/><Relationship Id="rId1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7.wdp"/><Relationship Id="rId1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E2574-6370-4EF9-B1A5-838917141595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A7922193-C382-4888-85AA-A1F9DAD30DE4}">
      <dgm:prSet phldrT="[Текст]" custT="1"/>
      <dgm:spPr/>
      <dgm:t>
        <a:bodyPr/>
        <a:lstStyle/>
        <a:p>
          <a:r>
            <a:rPr lang="ru-RU" sz="3200" b="0" kern="1200" cap="all" dirty="0">
              <a:latin typeface="Artifakt Element Black" panose="020B0A03050000020004" pitchFamily="34" charset="-52"/>
              <a:ea typeface="Artifakt Element Black" panose="020B0A03050000020004" pitchFamily="34" charset="-52"/>
              <a:cs typeface="Calibri" panose="020F0502020204030204" pitchFamily="34" charset="0"/>
            </a:rPr>
            <a:t>Что такое робототехника</a:t>
          </a:r>
        </a:p>
      </dgm:t>
    </dgm:pt>
    <dgm:pt modelId="{D5AAE76D-18E9-4EC0-8755-7BD52F8373E5}" type="parTrans" cxnId="{BC04F3EC-21E1-4D5E-AE93-583F671143AD}">
      <dgm:prSet/>
      <dgm:spPr/>
      <dgm:t>
        <a:bodyPr/>
        <a:lstStyle/>
        <a:p>
          <a:endParaRPr lang="ru-RU"/>
        </a:p>
      </dgm:t>
    </dgm:pt>
    <dgm:pt modelId="{DB5A8D80-3D33-40B7-A7BD-310D232F1BA7}" type="sibTrans" cxnId="{BC04F3EC-21E1-4D5E-AE93-583F671143AD}">
      <dgm:prSet/>
      <dgm:spPr/>
      <dgm:t>
        <a:bodyPr/>
        <a:lstStyle/>
        <a:p>
          <a:endParaRPr lang="ru-RU"/>
        </a:p>
      </dgm:t>
    </dgm:pt>
    <dgm:pt modelId="{4BEBA13C-965A-4223-8478-0A5C26419D69}">
      <dgm:prSet phldrT="[Текст]" custT="1"/>
      <dgm:spPr/>
      <dgm:t>
        <a:bodyPr/>
        <a:lstStyle/>
        <a:p>
          <a:r>
            <a:rPr lang="ru-RU" sz="3200" b="0" kern="1200" cap="all" dirty="0">
              <a:latin typeface="Artifakt Element Black" panose="020B0A03050000020004" pitchFamily="34" charset="-52"/>
              <a:ea typeface="Artifakt Element Black" panose="020B0A03050000020004" pitchFamily="34" charset="-52"/>
              <a:cs typeface="Calibri" panose="020F0502020204030204" pitchFamily="34" charset="0"/>
            </a:rPr>
            <a:t>Профессии</a:t>
          </a:r>
          <a:r>
            <a:rPr lang="ru-RU" sz="3200" kern="1200" dirty="0"/>
            <a:t> </a:t>
          </a:r>
          <a:r>
            <a:rPr lang="ru-RU" sz="3200" b="0" kern="1200" cap="all" dirty="0">
              <a:latin typeface="Artifakt Element Black" panose="020B0A03050000020004" pitchFamily="34" charset="-52"/>
              <a:ea typeface="Artifakt Element Black" panose="020B0A03050000020004" pitchFamily="34" charset="-52"/>
              <a:cs typeface="Calibri" panose="020F0502020204030204" pitchFamily="34" charset="0"/>
            </a:rPr>
            <a:t>в робототехнике</a:t>
          </a:r>
        </a:p>
      </dgm:t>
    </dgm:pt>
    <dgm:pt modelId="{BE8EA90C-3EB7-4E35-BAD9-5B92B95617C1}" type="parTrans" cxnId="{DBCEE8B8-4F02-4FD5-B127-F33ABB01FB35}">
      <dgm:prSet/>
      <dgm:spPr/>
      <dgm:t>
        <a:bodyPr/>
        <a:lstStyle/>
        <a:p>
          <a:endParaRPr lang="ru-RU"/>
        </a:p>
      </dgm:t>
    </dgm:pt>
    <dgm:pt modelId="{23698A35-B879-4233-BA2C-6AC3821C888F}" type="sibTrans" cxnId="{DBCEE8B8-4F02-4FD5-B127-F33ABB01FB35}">
      <dgm:prSet/>
      <dgm:spPr/>
      <dgm:t>
        <a:bodyPr/>
        <a:lstStyle/>
        <a:p>
          <a:endParaRPr lang="ru-RU"/>
        </a:p>
      </dgm:t>
    </dgm:pt>
    <dgm:pt modelId="{7E37D2CA-B7A6-4F31-B9CC-0695C02C2BBF}">
      <dgm:prSet phldrT="[Текст]" custT="1"/>
      <dgm:spPr/>
      <dgm:t>
        <a:bodyPr/>
        <a:lstStyle/>
        <a:p>
          <a:r>
            <a:rPr lang="ru-RU" sz="3000" b="0" kern="1200" cap="all" dirty="0">
              <a:latin typeface="Artifakt Element Black" panose="020B0A03050000020004" pitchFamily="34" charset="-52"/>
              <a:ea typeface="Artifakt Element Black" panose="020B0A03050000020004" pitchFamily="34" charset="-52"/>
              <a:cs typeface="Calibri" panose="020F0502020204030204" pitchFamily="34" charset="0"/>
            </a:rPr>
            <a:t>Востребованность профессий</a:t>
          </a:r>
        </a:p>
      </dgm:t>
    </dgm:pt>
    <dgm:pt modelId="{23C5B63B-9B00-4EDF-BD2B-676931F49A36}" type="parTrans" cxnId="{2665BFB4-3FAE-4425-84FA-881EC5E48D83}">
      <dgm:prSet/>
      <dgm:spPr/>
      <dgm:t>
        <a:bodyPr/>
        <a:lstStyle/>
        <a:p>
          <a:endParaRPr lang="ru-RU"/>
        </a:p>
      </dgm:t>
    </dgm:pt>
    <dgm:pt modelId="{6C931D47-6508-487C-8BA5-BD692013898F}" type="sibTrans" cxnId="{2665BFB4-3FAE-4425-84FA-881EC5E48D83}">
      <dgm:prSet/>
      <dgm:spPr/>
      <dgm:t>
        <a:bodyPr/>
        <a:lstStyle/>
        <a:p>
          <a:endParaRPr lang="ru-RU"/>
        </a:p>
      </dgm:t>
    </dgm:pt>
    <dgm:pt modelId="{42567231-801A-445D-BA3B-FF172EA18EFA}" type="pres">
      <dgm:prSet presAssocID="{45AE2574-6370-4EF9-B1A5-838917141595}" presName="linearFlow" presStyleCnt="0">
        <dgm:presLayoutVars>
          <dgm:dir/>
          <dgm:resizeHandles val="exact"/>
        </dgm:presLayoutVars>
      </dgm:prSet>
      <dgm:spPr/>
    </dgm:pt>
    <dgm:pt modelId="{40559215-0BFC-469B-88E9-60FDE15E753D}" type="pres">
      <dgm:prSet presAssocID="{A7922193-C382-4888-85AA-A1F9DAD30DE4}" presName="composite" presStyleCnt="0"/>
      <dgm:spPr/>
    </dgm:pt>
    <dgm:pt modelId="{72BB2DC8-0C05-4A4A-9033-8C5FABA5A286}" type="pres">
      <dgm:prSet presAssocID="{A7922193-C382-4888-85AA-A1F9DAD30DE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олова с шестеренками"/>
        </a:ext>
      </dgm:extLst>
    </dgm:pt>
    <dgm:pt modelId="{B28340E6-B95D-4BE4-BDC7-354EC5B9B8A8}" type="pres">
      <dgm:prSet presAssocID="{A7922193-C382-4888-85AA-A1F9DAD30DE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B85C4-145B-43CD-852E-A933E5090706}" type="pres">
      <dgm:prSet presAssocID="{DB5A8D80-3D33-40B7-A7BD-310D232F1BA7}" presName="spacing" presStyleCnt="0"/>
      <dgm:spPr/>
    </dgm:pt>
    <dgm:pt modelId="{01CAF131-3F3F-4C18-834E-06075E9D3DF9}" type="pres">
      <dgm:prSet presAssocID="{4BEBA13C-965A-4223-8478-0A5C26419D69}" presName="composite" presStyleCnt="0"/>
      <dgm:spPr/>
    </dgm:pt>
    <dgm:pt modelId="{5789A39D-AFD2-4E46-8268-C7931CD0D319}" type="pres">
      <dgm:prSet presAssocID="{4BEBA13C-965A-4223-8478-0A5C26419D69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рограммист"/>
        </a:ext>
      </dgm:extLst>
    </dgm:pt>
    <dgm:pt modelId="{B084FEE9-3DDC-4D73-B29B-5B04EFE8F275}" type="pres">
      <dgm:prSet presAssocID="{4BEBA13C-965A-4223-8478-0A5C26419D69}" presName="txShp" presStyleLbl="node1" presStyleIdx="1" presStyleCnt="3" custScaleX="101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1658B-6D69-4E3E-BBFD-725DD7BCBC3E}" type="pres">
      <dgm:prSet presAssocID="{23698A35-B879-4233-BA2C-6AC3821C888F}" presName="spacing" presStyleCnt="0"/>
      <dgm:spPr/>
    </dgm:pt>
    <dgm:pt modelId="{2A7727BD-27AE-44E0-B13F-A0104CA9B728}" type="pres">
      <dgm:prSet presAssocID="{7E37D2CA-B7A6-4F31-B9CC-0695C02C2BBF}" presName="composite" presStyleCnt="0"/>
      <dgm:spPr/>
    </dgm:pt>
    <dgm:pt modelId="{FB108A5B-CC0D-44F0-9CDA-24588CB73797}" type="pres">
      <dgm:prSet presAssocID="{7E37D2CA-B7A6-4F31-B9CC-0695C02C2BBF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Лампочка и шестеренка"/>
        </a:ext>
      </dgm:extLst>
    </dgm:pt>
    <dgm:pt modelId="{9D82D3D5-3FED-4FA7-85B0-2E61C2BA0BFE}" type="pres">
      <dgm:prSet presAssocID="{7E37D2CA-B7A6-4F31-B9CC-0695C02C2BB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8BFDD-D871-4662-8E2A-1434C1C62A79}" type="presOf" srcId="{45AE2574-6370-4EF9-B1A5-838917141595}" destId="{42567231-801A-445D-BA3B-FF172EA18EFA}" srcOrd="0" destOrd="0" presId="urn:microsoft.com/office/officeart/2005/8/layout/vList3"/>
    <dgm:cxn modelId="{96E09CBC-55B3-4CC5-94C8-7174819D28E6}" type="presOf" srcId="{7E37D2CA-B7A6-4F31-B9CC-0695C02C2BBF}" destId="{9D82D3D5-3FED-4FA7-85B0-2E61C2BA0BFE}" srcOrd="0" destOrd="0" presId="urn:microsoft.com/office/officeart/2005/8/layout/vList3"/>
    <dgm:cxn modelId="{BC04F3EC-21E1-4D5E-AE93-583F671143AD}" srcId="{45AE2574-6370-4EF9-B1A5-838917141595}" destId="{A7922193-C382-4888-85AA-A1F9DAD30DE4}" srcOrd="0" destOrd="0" parTransId="{D5AAE76D-18E9-4EC0-8755-7BD52F8373E5}" sibTransId="{DB5A8D80-3D33-40B7-A7BD-310D232F1BA7}"/>
    <dgm:cxn modelId="{2665BFB4-3FAE-4425-84FA-881EC5E48D83}" srcId="{45AE2574-6370-4EF9-B1A5-838917141595}" destId="{7E37D2CA-B7A6-4F31-B9CC-0695C02C2BBF}" srcOrd="2" destOrd="0" parTransId="{23C5B63B-9B00-4EDF-BD2B-676931F49A36}" sibTransId="{6C931D47-6508-487C-8BA5-BD692013898F}"/>
    <dgm:cxn modelId="{7A5E9F18-2F48-4AE5-BB9B-2709575BF412}" type="presOf" srcId="{A7922193-C382-4888-85AA-A1F9DAD30DE4}" destId="{B28340E6-B95D-4BE4-BDC7-354EC5B9B8A8}" srcOrd="0" destOrd="0" presId="urn:microsoft.com/office/officeart/2005/8/layout/vList3"/>
    <dgm:cxn modelId="{8EF35985-19D2-4735-B756-572FEA3D64CD}" type="presOf" srcId="{4BEBA13C-965A-4223-8478-0A5C26419D69}" destId="{B084FEE9-3DDC-4D73-B29B-5B04EFE8F275}" srcOrd="0" destOrd="0" presId="urn:microsoft.com/office/officeart/2005/8/layout/vList3"/>
    <dgm:cxn modelId="{DBCEE8B8-4F02-4FD5-B127-F33ABB01FB35}" srcId="{45AE2574-6370-4EF9-B1A5-838917141595}" destId="{4BEBA13C-965A-4223-8478-0A5C26419D69}" srcOrd="1" destOrd="0" parTransId="{BE8EA90C-3EB7-4E35-BAD9-5B92B95617C1}" sibTransId="{23698A35-B879-4233-BA2C-6AC3821C888F}"/>
    <dgm:cxn modelId="{71F6F16E-45DB-41EA-8EE4-7AA6A5E1131E}" type="presParOf" srcId="{42567231-801A-445D-BA3B-FF172EA18EFA}" destId="{40559215-0BFC-469B-88E9-60FDE15E753D}" srcOrd="0" destOrd="0" presId="urn:microsoft.com/office/officeart/2005/8/layout/vList3"/>
    <dgm:cxn modelId="{F8B36F7B-5C23-4D54-9621-EF8A820B5399}" type="presParOf" srcId="{40559215-0BFC-469B-88E9-60FDE15E753D}" destId="{72BB2DC8-0C05-4A4A-9033-8C5FABA5A286}" srcOrd="0" destOrd="0" presId="urn:microsoft.com/office/officeart/2005/8/layout/vList3"/>
    <dgm:cxn modelId="{27B722DA-4EBB-4E93-85EF-9A54A31E3E64}" type="presParOf" srcId="{40559215-0BFC-469B-88E9-60FDE15E753D}" destId="{B28340E6-B95D-4BE4-BDC7-354EC5B9B8A8}" srcOrd="1" destOrd="0" presId="urn:microsoft.com/office/officeart/2005/8/layout/vList3"/>
    <dgm:cxn modelId="{CC7DEB70-91BA-4DD0-A954-75FC049F472A}" type="presParOf" srcId="{42567231-801A-445D-BA3B-FF172EA18EFA}" destId="{9DAB85C4-145B-43CD-852E-A933E5090706}" srcOrd="1" destOrd="0" presId="urn:microsoft.com/office/officeart/2005/8/layout/vList3"/>
    <dgm:cxn modelId="{AE35D555-5453-46EB-99F4-4E6901115218}" type="presParOf" srcId="{42567231-801A-445D-BA3B-FF172EA18EFA}" destId="{01CAF131-3F3F-4C18-834E-06075E9D3DF9}" srcOrd="2" destOrd="0" presId="urn:microsoft.com/office/officeart/2005/8/layout/vList3"/>
    <dgm:cxn modelId="{9E18EAA2-6FA8-4565-9DF1-7ACE09E665FC}" type="presParOf" srcId="{01CAF131-3F3F-4C18-834E-06075E9D3DF9}" destId="{5789A39D-AFD2-4E46-8268-C7931CD0D319}" srcOrd="0" destOrd="0" presId="urn:microsoft.com/office/officeart/2005/8/layout/vList3"/>
    <dgm:cxn modelId="{A79E1E6E-B7A4-4878-9C2F-61BBDB3F829C}" type="presParOf" srcId="{01CAF131-3F3F-4C18-834E-06075E9D3DF9}" destId="{B084FEE9-3DDC-4D73-B29B-5B04EFE8F275}" srcOrd="1" destOrd="0" presId="urn:microsoft.com/office/officeart/2005/8/layout/vList3"/>
    <dgm:cxn modelId="{EB35749D-4A6C-49F6-B134-C601CF27EECA}" type="presParOf" srcId="{42567231-801A-445D-BA3B-FF172EA18EFA}" destId="{6F11658B-6D69-4E3E-BBFD-725DD7BCBC3E}" srcOrd="3" destOrd="0" presId="urn:microsoft.com/office/officeart/2005/8/layout/vList3"/>
    <dgm:cxn modelId="{EED7B3D3-271C-4FD8-8A37-5474B1A69AF6}" type="presParOf" srcId="{42567231-801A-445D-BA3B-FF172EA18EFA}" destId="{2A7727BD-27AE-44E0-B13F-A0104CA9B728}" srcOrd="4" destOrd="0" presId="urn:microsoft.com/office/officeart/2005/8/layout/vList3"/>
    <dgm:cxn modelId="{6FE70562-ED80-4CC3-B94E-4662A0DAF85B}" type="presParOf" srcId="{2A7727BD-27AE-44E0-B13F-A0104CA9B728}" destId="{FB108A5B-CC0D-44F0-9CDA-24588CB73797}" srcOrd="0" destOrd="0" presId="urn:microsoft.com/office/officeart/2005/8/layout/vList3"/>
    <dgm:cxn modelId="{7A2B1CDE-C1C9-4D82-B948-248B9D51AE76}" type="presParOf" srcId="{2A7727BD-27AE-44E0-B13F-A0104CA9B728}" destId="{9D82D3D5-3FED-4FA7-85B0-2E61C2BA0B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C0ED89-C464-433D-9929-6E534F69E9FC}" type="doc">
      <dgm:prSet loTypeId="urn:microsoft.com/office/officeart/2005/8/layout/vList4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674512-958C-4A1C-A477-32BD111DD419}">
      <dgm:prSet phldrT="[Текст]"/>
      <dgm:spPr/>
      <dgm:t>
        <a:bodyPr/>
        <a:lstStyle/>
        <a:p>
          <a:r>
            <a:rPr lang="ru-RU" b="1" i="0" dirty="0">
              <a:latin typeface="Artifakt Element Black" panose="020B0A03050000020004" pitchFamily="34" charset="-52"/>
              <a:ea typeface="Artifakt Element Black" panose="020B0A03050000020004" pitchFamily="34" charset="-52"/>
            </a:rPr>
            <a:t>Проектировщик промышленной робототехники</a:t>
          </a:r>
          <a:endParaRPr lang="ru-RU" dirty="0">
            <a:latin typeface="Artifakt Element Black" panose="020B0A03050000020004" pitchFamily="34" charset="-52"/>
            <a:ea typeface="Artifakt Element Black" panose="020B0A03050000020004" pitchFamily="34" charset="-52"/>
          </a:endParaRPr>
        </a:p>
      </dgm:t>
    </dgm:pt>
    <dgm:pt modelId="{63BF08F6-0E59-4554-B8EF-3DE559ED4103}" type="parTrans" cxnId="{1D58404B-63FC-42BD-9A00-2AE3A49786AE}">
      <dgm:prSet/>
      <dgm:spPr/>
      <dgm:t>
        <a:bodyPr/>
        <a:lstStyle/>
        <a:p>
          <a:endParaRPr lang="ru-RU"/>
        </a:p>
      </dgm:t>
    </dgm:pt>
    <dgm:pt modelId="{2BC6B1EF-C9F0-4F72-B3CB-CF00D31D45CB}" type="sibTrans" cxnId="{1D58404B-63FC-42BD-9A00-2AE3A49786AE}">
      <dgm:prSet/>
      <dgm:spPr/>
      <dgm:t>
        <a:bodyPr/>
        <a:lstStyle/>
        <a:p>
          <a:endParaRPr lang="ru-RU"/>
        </a:p>
      </dgm:t>
    </dgm:pt>
    <dgm:pt modelId="{BC6815FC-5460-43DB-9DBA-2981EFAF9E7D}">
      <dgm:prSet phldrT="[Текст]"/>
      <dgm:spPr/>
      <dgm:t>
        <a:bodyPr/>
        <a:lstStyle/>
        <a:p>
          <a:r>
            <a:rPr lang="ru-RU" b="1" i="0" dirty="0">
              <a:latin typeface="Artifakt Element Black" panose="020B0A03050000020004" pitchFamily="34" charset="-52"/>
              <a:ea typeface="Artifakt Element Black" panose="020B0A03050000020004" pitchFamily="34" charset="-52"/>
            </a:rPr>
            <a:t>Проектировщик домашних роботов</a:t>
          </a:r>
          <a:endParaRPr lang="ru-RU" dirty="0">
            <a:latin typeface="Artifakt Element Black" panose="020B0A03050000020004" pitchFamily="34" charset="-52"/>
            <a:ea typeface="Artifakt Element Black" panose="020B0A03050000020004" pitchFamily="34" charset="-52"/>
          </a:endParaRPr>
        </a:p>
      </dgm:t>
    </dgm:pt>
    <dgm:pt modelId="{5CDBAA0B-EDEA-409B-839D-E8851B88339C}" type="parTrans" cxnId="{0EF2E720-1121-4BD6-8DE5-9EFBC914EED8}">
      <dgm:prSet/>
      <dgm:spPr/>
      <dgm:t>
        <a:bodyPr/>
        <a:lstStyle/>
        <a:p>
          <a:endParaRPr lang="ru-RU"/>
        </a:p>
      </dgm:t>
    </dgm:pt>
    <dgm:pt modelId="{30B29454-4459-48B4-8962-608324939CD7}" type="sibTrans" cxnId="{0EF2E720-1121-4BD6-8DE5-9EFBC914EED8}">
      <dgm:prSet/>
      <dgm:spPr/>
      <dgm:t>
        <a:bodyPr/>
        <a:lstStyle/>
        <a:p>
          <a:endParaRPr lang="ru-RU"/>
        </a:p>
      </dgm:t>
    </dgm:pt>
    <dgm:pt modelId="{B5BECFBB-FD82-4A51-A733-85174F048A41}" type="pres">
      <dgm:prSet presAssocID="{B7C0ED89-C464-433D-9929-6E534F69E9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7858C-6BA2-4C3E-AA8A-240D6855A1F1}" type="pres">
      <dgm:prSet presAssocID="{BA674512-958C-4A1C-A477-32BD111DD419}" presName="comp" presStyleCnt="0"/>
      <dgm:spPr/>
    </dgm:pt>
    <dgm:pt modelId="{6D4D10F5-E6C5-4964-AC0A-CFF712B67970}" type="pres">
      <dgm:prSet presAssocID="{BA674512-958C-4A1C-A477-32BD111DD419}" presName="box" presStyleLbl="node1" presStyleIdx="0" presStyleCnt="2" custLinFactNeighborX="-1682"/>
      <dgm:spPr/>
      <dgm:t>
        <a:bodyPr/>
        <a:lstStyle/>
        <a:p>
          <a:endParaRPr lang="ru-RU"/>
        </a:p>
      </dgm:t>
    </dgm:pt>
    <dgm:pt modelId="{D1082BA1-8F02-4F69-B3C6-9D0A6D7A95D9}" type="pres">
      <dgm:prSet presAssocID="{BA674512-958C-4A1C-A477-32BD111DD419}" presName="img" presStyleLbl="fgImgPlace1" presStyleIdx="0" presStyleCnt="2" custLinFactNeighborX="1162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DA6DC03-E403-4886-AFBE-2FA83F5A2BD5}" type="pres">
      <dgm:prSet presAssocID="{BA674512-958C-4A1C-A477-32BD111DD41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237AB-8B5E-41DB-9905-EFB7E8404B7C}" type="pres">
      <dgm:prSet presAssocID="{2BC6B1EF-C9F0-4F72-B3CB-CF00D31D45CB}" presName="spacer" presStyleCnt="0"/>
      <dgm:spPr/>
    </dgm:pt>
    <dgm:pt modelId="{ECDCAFB5-75F0-4963-A011-320D5E6CC74C}" type="pres">
      <dgm:prSet presAssocID="{BC6815FC-5460-43DB-9DBA-2981EFAF9E7D}" presName="comp" presStyleCnt="0"/>
      <dgm:spPr/>
    </dgm:pt>
    <dgm:pt modelId="{65385514-B54C-45FC-BB8E-5A9A5B7A9AE4}" type="pres">
      <dgm:prSet presAssocID="{BC6815FC-5460-43DB-9DBA-2981EFAF9E7D}" presName="box" presStyleLbl="node1" presStyleIdx="1" presStyleCnt="2" custLinFactNeighborX="-1474" custLinFactNeighborY="-826"/>
      <dgm:spPr/>
      <dgm:t>
        <a:bodyPr/>
        <a:lstStyle/>
        <a:p>
          <a:endParaRPr lang="ru-RU"/>
        </a:p>
      </dgm:t>
    </dgm:pt>
    <dgm:pt modelId="{6FDF4A35-7856-4ADE-87EB-4C7A7F703727}" type="pres">
      <dgm:prSet presAssocID="{BC6815FC-5460-43DB-9DBA-2981EFAF9E7D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F308828-1E65-4C09-A673-610D9C7B75BC}" type="pres">
      <dgm:prSet presAssocID="{BC6815FC-5460-43DB-9DBA-2981EFAF9E7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4195E-2418-4943-B565-5145A7688BC5}" type="presOf" srcId="{BC6815FC-5460-43DB-9DBA-2981EFAF9E7D}" destId="{EF308828-1E65-4C09-A673-610D9C7B75BC}" srcOrd="1" destOrd="0" presId="urn:microsoft.com/office/officeart/2005/8/layout/vList4"/>
    <dgm:cxn modelId="{1D58404B-63FC-42BD-9A00-2AE3A49786AE}" srcId="{B7C0ED89-C464-433D-9929-6E534F69E9FC}" destId="{BA674512-958C-4A1C-A477-32BD111DD419}" srcOrd="0" destOrd="0" parTransId="{63BF08F6-0E59-4554-B8EF-3DE559ED4103}" sibTransId="{2BC6B1EF-C9F0-4F72-B3CB-CF00D31D45CB}"/>
    <dgm:cxn modelId="{0EF2E720-1121-4BD6-8DE5-9EFBC914EED8}" srcId="{B7C0ED89-C464-433D-9929-6E534F69E9FC}" destId="{BC6815FC-5460-43DB-9DBA-2981EFAF9E7D}" srcOrd="1" destOrd="0" parTransId="{5CDBAA0B-EDEA-409B-839D-E8851B88339C}" sibTransId="{30B29454-4459-48B4-8962-608324939CD7}"/>
    <dgm:cxn modelId="{683B8211-3D91-4611-B13C-8DA049703290}" type="presOf" srcId="{BC6815FC-5460-43DB-9DBA-2981EFAF9E7D}" destId="{65385514-B54C-45FC-BB8E-5A9A5B7A9AE4}" srcOrd="0" destOrd="0" presId="urn:microsoft.com/office/officeart/2005/8/layout/vList4"/>
    <dgm:cxn modelId="{421C7E8C-4DB8-4BED-8714-5B7B8B0526F5}" type="presOf" srcId="{BA674512-958C-4A1C-A477-32BD111DD419}" destId="{6D4D10F5-E6C5-4964-AC0A-CFF712B67970}" srcOrd="0" destOrd="0" presId="urn:microsoft.com/office/officeart/2005/8/layout/vList4"/>
    <dgm:cxn modelId="{9A89AD09-C038-4BE3-8D9C-327501FCF200}" type="presOf" srcId="{BA674512-958C-4A1C-A477-32BD111DD419}" destId="{BDA6DC03-E403-4886-AFBE-2FA83F5A2BD5}" srcOrd="1" destOrd="0" presId="urn:microsoft.com/office/officeart/2005/8/layout/vList4"/>
    <dgm:cxn modelId="{A4AFF597-3D98-466D-A442-87609CD592D8}" type="presOf" srcId="{B7C0ED89-C464-433D-9929-6E534F69E9FC}" destId="{B5BECFBB-FD82-4A51-A733-85174F048A41}" srcOrd="0" destOrd="0" presId="urn:microsoft.com/office/officeart/2005/8/layout/vList4"/>
    <dgm:cxn modelId="{B32B2365-9ED0-4FBE-9ADF-BBEB89244EE0}" type="presParOf" srcId="{B5BECFBB-FD82-4A51-A733-85174F048A41}" destId="{1597858C-6BA2-4C3E-AA8A-240D6855A1F1}" srcOrd="0" destOrd="0" presId="urn:microsoft.com/office/officeart/2005/8/layout/vList4"/>
    <dgm:cxn modelId="{2A6BEE31-CAD3-41C7-AAEC-007FA84047A8}" type="presParOf" srcId="{1597858C-6BA2-4C3E-AA8A-240D6855A1F1}" destId="{6D4D10F5-E6C5-4964-AC0A-CFF712B67970}" srcOrd="0" destOrd="0" presId="urn:microsoft.com/office/officeart/2005/8/layout/vList4"/>
    <dgm:cxn modelId="{2ED47E83-4715-4783-BB07-53A9CB390F34}" type="presParOf" srcId="{1597858C-6BA2-4C3E-AA8A-240D6855A1F1}" destId="{D1082BA1-8F02-4F69-B3C6-9D0A6D7A95D9}" srcOrd="1" destOrd="0" presId="urn:microsoft.com/office/officeart/2005/8/layout/vList4"/>
    <dgm:cxn modelId="{D3D23290-15C3-47DD-AE3B-F9F7800ED6A5}" type="presParOf" srcId="{1597858C-6BA2-4C3E-AA8A-240D6855A1F1}" destId="{BDA6DC03-E403-4886-AFBE-2FA83F5A2BD5}" srcOrd="2" destOrd="0" presId="urn:microsoft.com/office/officeart/2005/8/layout/vList4"/>
    <dgm:cxn modelId="{27BF7497-DC05-4CC9-A708-933C42D64D51}" type="presParOf" srcId="{B5BECFBB-FD82-4A51-A733-85174F048A41}" destId="{1CA237AB-8B5E-41DB-9905-EFB7E8404B7C}" srcOrd="1" destOrd="0" presId="urn:microsoft.com/office/officeart/2005/8/layout/vList4"/>
    <dgm:cxn modelId="{D77B9D71-6AC1-4BCC-9779-3566EBC195D2}" type="presParOf" srcId="{B5BECFBB-FD82-4A51-A733-85174F048A41}" destId="{ECDCAFB5-75F0-4963-A011-320D5E6CC74C}" srcOrd="2" destOrd="0" presId="urn:microsoft.com/office/officeart/2005/8/layout/vList4"/>
    <dgm:cxn modelId="{2E7F53C4-0869-4EF3-9020-3E61FED2F965}" type="presParOf" srcId="{ECDCAFB5-75F0-4963-A011-320D5E6CC74C}" destId="{65385514-B54C-45FC-BB8E-5A9A5B7A9AE4}" srcOrd="0" destOrd="0" presId="urn:microsoft.com/office/officeart/2005/8/layout/vList4"/>
    <dgm:cxn modelId="{A75942B7-7440-4B15-819C-11B5E04685CD}" type="presParOf" srcId="{ECDCAFB5-75F0-4963-A011-320D5E6CC74C}" destId="{6FDF4A35-7856-4ADE-87EB-4C7A7F703727}" srcOrd="1" destOrd="0" presId="urn:microsoft.com/office/officeart/2005/8/layout/vList4"/>
    <dgm:cxn modelId="{8E77C35E-79AA-4E45-903A-9B87D6D57268}" type="presParOf" srcId="{ECDCAFB5-75F0-4963-A011-320D5E6CC74C}" destId="{EF308828-1E65-4C09-A673-610D9C7B75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C0ED89-C464-433D-9929-6E534F69E9FC}" type="doc">
      <dgm:prSet loTypeId="urn:microsoft.com/office/officeart/2005/8/layout/vList4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674512-958C-4A1C-A477-32BD111DD419}">
      <dgm:prSet phldrT="[Текст]"/>
      <dgm:spPr/>
      <dgm:t>
        <a:bodyPr/>
        <a:lstStyle/>
        <a:p>
          <a:r>
            <a:rPr lang="ru-RU" b="1" i="0" dirty="0">
              <a:latin typeface="Artifakt Element Black" panose="020B0A03050000020004" pitchFamily="34" charset="-52"/>
              <a:ea typeface="Artifakt Element Black" panose="020B0A03050000020004" pitchFamily="34" charset="-52"/>
            </a:rPr>
            <a:t>Оператор многофункциональных робототехнических комплексов</a:t>
          </a:r>
          <a:endParaRPr lang="ru-RU" dirty="0">
            <a:latin typeface="Artifakt Element Black" panose="020B0A03050000020004" pitchFamily="34" charset="-52"/>
            <a:ea typeface="Artifakt Element Black" panose="020B0A03050000020004" pitchFamily="34" charset="-52"/>
          </a:endParaRPr>
        </a:p>
      </dgm:t>
    </dgm:pt>
    <dgm:pt modelId="{63BF08F6-0E59-4554-B8EF-3DE559ED4103}" type="parTrans" cxnId="{1D58404B-63FC-42BD-9A00-2AE3A49786AE}">
      <dgm:prSet/>
      <dgm:spPr/>
      <dgm:t>
        <a:bodyPr/>
        <a:lstStyle/>
        <a:p>
          <a:endParaRPr lang="ru-RU"/>
        </a:p>
      </dgm:t>
    </dgm:pt>
    <dgm:pt modelId="{2BC6B1EF-C9F0-4F72-B3CB-CF00D31D45CB}" type="sibTrans" cxnId="{1D58404B-63FC-42BD-9A00-2AE3A49786AE}">
      <dgm:prSet/>
      <dgm:spPr/>
      <dgm:t>
        <a:bodyPr/>
        <a:lstStyle/>
        <a:p>
          <a:endParaRPr lang="ru-RU"/>
        </a:p>
      </dgm:t>
    </dgm:pt>
    <dgm:pt modelId="{BC6815FC-5460-43DB-9DBA-2981EFAF9E7D}">
      <dgm:prSet phldrT="[Текст]" custT="1"/>
      <dgm:spPr/>
      <dgm:t>
        <a:bodyPr/>
        <a:lstStyle/>
        <a:p>
          <a:r>
            <a:rPr lang="ru-RU" sz="3600" b="1" i="0" dirty="0">
              <a:latin typeface="Artifakt Element Black" panose="020B0A03050000020004" pitchFamily="34" charset="-52"/>
              <a:ea typeface="Artifakt Element Black" panose="020B0A03050000020004" pitchFamily="34" charset="-52"/>
            </a:rPr>
            <a:t>Инженер-</a:t>
          </a:r>
          <a:r>
            <a:rPr lang="ru-RU" sz="3600" b="1" i="0" dirty="0" err="1">
              <a:latin typeface="Artifakt Element Black" panose="020B0A03050000020004" pitchFamily="34" charset="-52"/>
              <a:ea typeface="Artifakt Element Black" panose="020B0A03050000020004" pitchFamily="34" charset="-52"/>
            </a:rPr>
            <a:t>композитчик</a:t>
          </a:r>
          <a:endParaRPr lang="ru-RU" sz="3600" dirty="0">
            <a:latin typeface="Artifakt Element Black" panose="020B0A03050000020004" pitchFamily="34" charset="-52"/>
            <a:ea typeface="Artifakt Element Black" panose="020B0A03050000020004" pitchFamily="34" charset="-52"/>
          </a:endParaRPr>
        </a:p>
      </dgm:t>
    </dgm:pt>
    <dgm:pt modelId="{5CDBAA0B-EDEA-409B-839D-E8851B88339C}" type="parTrans" cxnId="{0EF2E720-1121-4BD6-8DE5-9EFBC914EED8}">
      <dgm:prSet/>
      <dgm:spPr/>
      <dgm:t>
        <a:bodyPr/>
        <a:lstStyle/>
        <a:p>
          <a:endParaRPr lang="ru-RU"/>
        </a:p>
      </dgm:t>
    </dgm:pt>
    <dgm:pt modelId="{30B29454-4459-48B4-8962-608324939CD7}" type="sibTrans" cxnId="{0EF2E720-1121-4BD6-8DE5-9EFBC914EED8}">
      <dgm:prSet/>
      <dgm:spPr/>
      <dgm:t>
        <a:bodyPr/>
        <a:lstStyle/>
        <a:p>
          <a:endParaRPr lang="ru-RU"/>
        </a:p>
      </dgm:t>
    </dgm:pt>
    <dgm:pt modelId="{B5BECFBB-FD82-4A51-A733-85174F048A41}" type="pres">
      <dgm:prSet presAssocID="{B7C0ED89-C464-433D-9929-6E534F69E9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7858C-6BA2-4C3E-AA8A-240D6855A1F1}" type="pres">
      <dgm:prSet presAssocID="{BA674512-958C-4A1C-A477-32BD111DD419}" presName="comp" presStyleCnt="0"/>
      <dgm:spPr/>
    </dgm:pt>
    <dgm:pt modelId="{6D4D10F5-E6C5-4964-AC0A-CFF712B67970}" type="pres">
      <dgm:prSet presAssocID="{BA674512-958C-4A1C-A477-32BD111DD419}" presName="box" presStyleLbl="node1" presStyleIdx="0" presStyleCnt="2" custLinFactNeighborX="-1682"/>
      <dgm:spPr/>
      <dgm:t>
        <a:bodyPr/>
        <a:lstStyle/>
        <a:p>
          <a:endParaRPr lang="ru-RU"/>
        </a:p>
      </dgm:t>
    </dgm:pt>
    <dgm:pt modelId="{D1082BA1-8F02-4F69-B3C6-9D0A6D7A95D9}" type="pres">
      <dgm:prSet presAssocID="{BA674512-958C-4A1C-A477-32BD111DD419}" presName="img" presStyleLbl="fgImgPlace1" presStyleIdx="0" presStyleCnt="2" custLinFactNeighborX="1162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DA6DC03-E403-4886-AFBE-2FA83F5A2BD5}" type="pres">
      <dgm:prSet presAssocID="{BA674512-958C-4A1C-A477-32BD111DD41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237AB-8B5E-41DB-9905-EFB7E8404B7C}" type="pres">
      <dgm:prSet presAssocID="{2BC6B1EF-C9F0-4F72-B3CB-CF00D31D45CB}" presName="spacer" presStyleCnt="0"/>
      <dgm:spPr/>
    </dgm:pt>
    <dgm:pt modelId="{ECDCAFB5-75F0-4963-A011-320D5E6CC74C}" type="pres">
      <dgm:prSet presAssocID="{BC6815FC-5460-43DB-9DBA-2981EFAF9E7D}" presName="comp" presStyleCnt="0"/>
      <dgm:spPr/>
    </dgm:pt>
    <dgm:pt modelId="{65385514-B54C-45FC-BB8E-5A9A5B7A9AE4}" type="pres">
      <dgm:prSet presAssocID="{BC6815FC-5460-43DB-9DBA-2981EFAF9E7D}" presName="box" presStyleLbl="node1" presStyleIdx="1" presStyleCnt="2" custLinFactNeighborX="-1474" custLinFactNeighborY="-826"/>
      <dgm:spPr/>
      <dgm:t>
        <a:bodyPr/>
        <a:lstStyle/>
        <a:p>
          <a:endParaRPr lang="ru-RU"/>
        </a:p>
      </dgm:t>
    </dgm:pt>
    <dgm:pt modelId="{6FDF4A35-7856-4ADE-87EB-4C7A7F703727}" type="pres">
      <dgm:prSet presAssocID="{BC6815FC-5460-43DB-9DBA-2981EFAF9E7D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</dgm:spPr>
    </dgm:pt>
    <dgm:pt modelId="{EF308828-1E65-4C09-A673-610D9C7B75BC}" type="pres">
      <dgm:prSet presAssocID="{BC6815FC-5460-43DB-9DBA-2981EFAF9E7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4195E-2418-4943-B565-5145A7688BC5}" type="presOf" srcId="{BC6815FC-5460-43DB-9DBA-2981EFAF9E7D}" destId="{EF308828-1E65-4C09-A673-610D9C7B75BC}" srcOrd="1" destOrd="0" presId="urn:microsoft.com/office/officeart/2005/8/layout/vList4"/>
    <dgm:cxn modelId="{1D58404B-63FC-42BD-9A00-2AE3A49786AE}" srcId="{B7C0ED89-C464-433D-9929-6E534F69E9FC}" destId="{BA674512-958C-4A1C-A477-32BD111DD419}" srcOrd="0" destOrd="0" parTransId="{63BF08F6-0E59-4554-B8EF-3DE559ED4103}" sibTransId="{2BC6B1EF-C9F0-4F72-B3CB-CF00D31D45CB}"/>
    <dgm:cxn modelId="{0EF2E720-1121-4BD6-8DE5-9EFBC914EED8}" srcId="{B7C0ED89-C464-433D-9929-6E534F69E9FC}" destId="{BC6815FC-5460-43DB-9DBA-2981EFAF9E7D}" srcOrd="1" destOrd="0" parTransId="{5CDBAA0B-EDEA-409B-839D-E8851B88339C}" sibTransId="{30B29454-4459-48B4-8962-608324939CD7}"/>
    <dgm:cxn modelId="{683B8211-3D91-4611-B13C-8DA049703290}" type="presOf" srcId="{BC6815FC-5460-43DB-9DBA-2981EFAF9E7D}" destId="{65385514-B54C-45FC-BB8E-5A9A5B7A9AE4}" srcOrd="0" destOrd="0" presId="urn:microsoft.com/office/officeart/2005/8/layout/vList4"/>
    <dgm:cxn modelId="{421C7E8C-4DB8-4BED-8714-5B7B8B0526F5}" type="presOf" srcId="{BA674512-958C-4A1C-A477-32BD111DD419}" destId="{6D4D10F5-E6C5-4964-AC0A-CFF712B67970}" srcOrd="0" destOrd="0" presId="urn:microsoft.com/office/officeart/2005/8/layout/vList4"/>
    <dgm:cxn modelId="{9A89AD09-C038-4BE3-8D9C-327501FCF200}" type="presOf" srcId="{BA674512-958C-4A1C-A477-32BD111DD419}" destId="{BDA6DC03-E403-4886-AFBE-2FA83F5A2BD5}" srcOrd="1" destOrd="0" presId="urn:microsoft.com/office/officeart/2005/8/layout/vList4"/>
    <dgm:cxn modelId="{A4AFF597-3D98-466D-A442-87609CD592D8}" type="presOf" srcId="{B7C0ED89-C464-433D-9929-6E534F69E9FC}" destId="{B5BECFBB-FD82-4A51-A733-85174F048A41}" srcOrd="0" destOrd="0" presId="urn:microsoft.com/office/officeart/2005/8/layout/vList4"/>
    <dgm:cxn modelId="{B32B2365-9ED0-4FBE-9ADF-BBEB89244EE0}" type="presParOf" srcId="{B5BECFBB-FD82-4A51-A733-85174F048A41}" destId="{1597858C-6BA2-4C3E-AA8A-240D6855A1F1}" srcOrd="0" destOrd="0" presId="urn:microsoft.com/office/officeart/2005/8/layout/vList4"/>
    <dgm:cxn modelId="{2A6BEE31-CAD3-41C7-AAEC-007FA84047A8}" type="presParOf" srcId="{1597858C-6BA2-4C3E-AA8A-240D6855A1F1}" destId="{6D4D10F5-E6C5-4964-AC0A-CFF712B67970}" srcOrd="0" destOrd="0" presId="urn:microsoft.com/office/officeart/2005/8/layout/vList4"/>
    <dgm:cxn modelId="{2ED47E83-4715-4783-BB07-53A9CB390F34}" type="presParOf" srcId="{1597858C-6BA2-4C3E-AA8A-240D6855A1F1}" destId="{D1082BA1-8F02-4F69-B3C6-9D0A6D7A95D9}" srcOrd="1" destOrd="0" presId="urn:microsoft.com/office/officeart/2005/8/layout/vList4"/>
    <dgm:cxn modelId="{D3D23290-15C3-47DD-AE3B-F9F7800ED6A5}" type="presParOf" srcId="{1597858C-6BA2-4C3E-AA8A-240D6855A1F1}" destId="{BDA6DC03-E403-4886-AFBE-2FA83F5A2BD5}" srcOrd="2" destOrd="0" presId="urn:microsoft.com/office/officeart/2005/8/layout/vList4"/>
    <dgm:cxn modelId="{27BF7497-DC05-4CC9-A708-933C42D64D51}" type="presParOf" srcId="{B5BECFBB-FD82-4A51-A733-85174F048A41}" destId="{1CA237AB-8B5E-41DB-9905-EFB7E8404B7C}" srcOrd="1" destOrd="0" presId="urn:microsoft.com/office/officeart/2005/8/layout/vList4"/>
    <dgm:cxn modelId="{D77B9D71-6AC1-4BCC-9779-3566EBC195D2}" type="presParOf" srcId="{B5BECFBB-FD82-4A51-A733-85174F048A41}" destId="{ECDCAFB5-75F0-4963-A011-320D5E6CC74C}" srcOrd="2" destOrd="0" presId="urn:microsoft.com/office/officeart/2005/8/layout/vList4"/>
    <dgm:cxn modelId="{2E7F53C4-0869-4EF3-9020-3E61FED2F965}" type="presParOf" srcId="{ECDCAFB5-75F0-4963-A011-320D5E6CC74C}" destId="{65385514-B54C-45FC-BB8E-5A9A5B7A9AE4}" srcOrd="0" destOrd="0" presId="urn:microsoft.com/office/officeart/2005/8/layout/vList4"/>
    <dgm:cxn modelId="{A75942B7-7440-4B15-819C-11B5E04685CD}" type="presParOf" srcId="{ECDCAFB5-75F0-4963-A011-320D5E6CC74C}" destId="{6FDF4A35-7856-4ADE-87EB-4C7A7F703727}" srcOrd="1" destOrd="0" presId="urn:microsoft.com/office/officeart/2005/8/layout/vList4"/>
    <dgm:cxn modelId="{8E77C35E-79AA-4E45-903A-9B87D6D57268}" type="presParOf" srcId="{ECDCAFB5-75F0-4963-A011-320D5E6CC74C}" destId="{EF308828-1E65-4C09-A673-610D9C7B75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340E6-B95D-4BE4-BDC7-354EC5B9B8A8}">
      <dsp:nvSpPr>
        <dsp:cNvPr id="0" name=""/>
        <dsp:cNvSpPr/>
      </dsp:nvSpPr>
      <dsp:spPr>
        <a:xfrm rot="10800000">
          <a:off x="2126138" y="449"/>
          <a:ext cx="7398258" cy="10506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1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all" dirty="0">
              <a:latin typeface="Artifakt Element Black" panose="020B0A03050000020004" pitchFamily="34" charset="-52"/>
              <a:ea typeface="Artifakt Element Black" panose="020B0A03050000020004" pitchFamily="34" charset="-52"/>
              <a:cs typeface="Calibri" panose="020F0502020204030204" pitchFamily="34" charset="0"/>
            </a:rPr>
            <a:t>Что такое робототехника</a:t>
          </a:r>
        </a:p>
      </dsp:txBody>
      <dsp:txXfrm rot="10800000">
        <a:off x="2388805" y="449"/>
        <a:ext cx="7135591" cy="1050668"/>
      </dsp:txXfrm>
    </dsp:sp>
    <dsp:sp modelId="{72BB2DC8-0C05-4A4A-9033-8C5FABA5A286}">
      <dsp:nvSpPr>
        <dsp:cNvPr id="0" name=""/>
        <dsp:cNvSpPr/>
      </dsp:nvSpPr>
      <dsp:spPr>
        <a:xfrm>
          <a:off x="1600804" y="449"/>
          <a:ext cx="1050668" cy="10506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84FEE9-3DDC-4D73-B29B-5B04EFE8F275}">
      <dsp:nvSpPr>
        <dsp:cNvPr id="0" name=""/>
        <dsp:cNvSpPr/>
      </dsp:nvSpPr>
      <dsp:spPr>
        <a:xfrm rot="10800000">
          <a:off x="2033919" y="1313784"/>
          <a:ext cx="7521217" cy="10506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1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all" dirty="0">
              <a:latin typeface="Artifakt Element Black" panose="020B0A03050000020004" pitchFamily="34" charset="-52"/>
              <a:ea typeface="Artifakt Element Black" panose="020B0A03050000020004" pitchFamily="34" charset="-52"/>
              <a:cs typeface="Calibri" panose="020F0502020204030204" pitchFamily="34" charset="0"/>
            </a:rPr>
            <a:t>Профессии</a:t>
          </a:r>
          <a:r>
            <a:rPr lang="ru-RU" sz="3200" kern="1200" dirty="0"/>
            <a:t> </a:t>
          </a:r>
          <a:r>
            <a:rPr lang="ru-RU" sz="3200" b="0" kern="1200" cap="all" dirty="0">
              <a:latin typeface="Artifakt Element Black" panose="020B0A03050000020004" pitchFamily="34" charset="-52"/>
              <a:ea typeface="Artifakt Element Black" panose="020B0A03050000020004" pitchFamily="34" charset="-52"/>
              <a:cs typeface="Calibri" panose="020F0502020204030204" pitchFamily="34" charset="0"/>
            </a:rPr>
            <a:t>в робототехнике</a:t>
          </a:r>
        </a:p>
      </dsp:txBody>
      <dsp:txXfrm rot="10800000">
        <a:off x="2296586" y="1313784"/>
        <a:ext cx="7258550" cy="1050668"/>
      </dsp:txXfrm>
    </dsp:sp>
    <dsp:sp modelId="{5789A39D-AFD2-4E46-8268-C7931CD0D319}">
      <dsp:nvSpPr>
        <dsp:cNvPr id="0" name=""/>
        <dsp:cNvSpPr/>
      </dsp:nvSpPr>
      <dsp:spPr>
        <a:xfrm>
          <a:off x="1570064" y="1313784"/>
          <a:ext cx="1050668" cy="10506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82D3D5-3FED-4FA7-85B0-2E61C2BA0BFE}">
      <dsp:nvSpPr>
        <dsp:cNvPr id="0" name=""/>
        <dsp:cNvSpPr/>
      </dsp:nvSpPr>
      <dsp:spPr>
        <a:xfrm rot="10800000">
          <a:off x="2126138" y="2627120"/>
          <a:ext cx="7398258" cy="10506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31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all" dirty="0">
              <a:latin typeface="Artifakt Element Black" panose="020B0A03050000020004" pitchFamily="34" charset="-52"/>
              <a:ea typeface="Artifakt Element Black" panose="020B0A03050000020004" pitchFamily="34" charset="-52"/>
              <a:cs typeface="Calibri" panose="020F0502020204030204" pitchFamily="34" charset="0"/>
            </a:rPr>
            <a:t>Востребованность профессий</a:t>
          </a:r>
        </a:p>
      </dsp:txBody>
      <dsp:txXfrm rot="10800000">
        <a:off x="2388805" y="2627120"/>
        <a:ext cx="7135591" cy="1050668"/>
      </dsp:txXfrm>
    </dsp:sp>
    <dsp:sp modelId="{FB108A5B-CC0D-44F0-9CDA-24588CB73797}">
      <dsp:nvSpPr>
        <dsp:cNvPr id="0" name=""/>
        <dsp:cNvSpPr/>
      </dsp:nvSpPr>
      <dsp:spPr>
        <a:xfrm>
          <a:off x="1600804" y="2627120"/>
          <a:ext cx="1050668" cy="105066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D10F5-E6C5-4964-AC0A-CFF712B67970}">
      <dsp:nvSpPr>
        <dsp:cNvPr id="0" name=""/>
        <dsp:cNvSpPr/>
      </dsp:nvSpPr>
      <dsp:spPr>
        <a:xfrm>
          <a:off x="0" y="0"/>
          <a:ext cx="7045247" cy="2108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i="0" kern="1200" dirty="0">
              <a:latin typeface="Artifakt Element Black" panose="020B0A03050000020004" pitchFamily="34" charset="-52"/>
              <a:ea typeface="Artifakt Element Black" panose="020B0A03050000020004" pitchFamily="34" charset="-52"/>
            </a:rPr>
            <a:t>Проектировщик промышленной робототехники</a:t>
          </a:r>
          <a:endParaRPr lang="ru-RU" sz="4200" kern="1200" dirty="0">
            <a:latin typeface="Artifakt Element Black" panose="020B0A03050000020004" pitchFamily="34" charset="-52"/>
            <a:ea typeface="Artifakt Element Black" panose="020B0A03050000020004" pitchFamily="34" charset="-52"/>
          </a:endParaRPr>
        </a:p>
      </dsp:txBody>
      <dsp:txXfrm>
        <a:off x="1619882" y="0"/>
        <a:ext cx="5425364" cy="2108333"/>
      </dsp:txXfrm>
    </dsp:sp>
    <dsp:sp modelId="{D1082BA1-8F02-4F69-B3C6-9D0A6D7A95D9}">
      <dsp:nvSpPr>
        <dsp:cNvPr id="0" name=""/>
        <dsp:cNvSpPr/>
      </dsp:nvSpPr>
      <dsp:spPr>
        <a:xfrm>
          <a:off x="227206" y="210833"/>
          <a:ext cx="1409049" cy="1686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385514-B54C-45FC-BB8E-5A9A5B7A9AE4}">
      <dsp:nvSpPr>
        <dsp:cNvPr id="0" name=""/>
        <dsp:cNvSpPr/>
      </dsp:nvSpPr>
      <dsp:spPr>
        <a:xfrm>
          <a:off x="0" y="2301752"/>
          <a:ext cx="7045247" cy="2108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i="0" kern="1200" dirty="0">
              <a:latin typeface="Artifakt Element Black" panose="020B0A03050000020004" pitchFamily="34" charset="-52"/>
              <a:ea typeface="Artifakt Element Black" panose="020B0A03050000020004" pitchFamily="34" charset="-52"/>
            </a:rPr>
            <a:t>Проектировщик домашних роботов</a:t>
          </a:r>
          <a:endParaRPr lang="ru-RU" sz="4200" kern="1200" dirty="0">
            <a:latin typeface="Artifakt Element Black" panose="020B0A03050000020004" pitchFamily="34" charset="-52"/>
            <a:ea typeface="Artifakt Element Black" panose="020B0A03050000020004" pitchFamily="34" charset="-52"/>
          </a:endParaRPr>
        </a:p>
      </dsp:txBody>
      <dsp:txXfrm>
        <a:off x="1619882" y="2301752"/>
        <a:ext cx="5425364" cy="2108333"/>
      </dsp:txXfrm>
    </dsp:sp>
    <dsp:sp modelId="{6FDF4A35-7856-4ADE-87EB-4C7A7F703727}">
      <dsp:nvSpPr>
        <dsp:cNvPr id="0" name=""/>
        <dsp:cNvSpPr/>
      </dsp:nvSpPr>
      <dsp:spPr>
        <a:xfrm>
          <a:off x="210833" y="2530000"/>
          <a:ext cx="1409049" cy="1686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D10F5-E6C5-4964-AC0A-CFF712B67970}">
      <dsp:nvSpPr>
        <dsp:cNvPr id="0" name=""/>
        <dsp:cNvSpPr/>
      </dsp:nvSpPr>
      <dsp:spPr>
        <a:xfrm>
          <a:off x="0" y="0"/>
          <a:ext cx="7062664" cy="2108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0" kern="1200" dirty="0">
              <a:latin typeface="Artifakt Element Black" panose="020B0A03050000020004" pitchFamily="34" charset="-52"/>
              <a:ea typeface="Artifakt Element Black" panose="020B0A03050000020004" pitchFamily="34" charset="-52"/>
            </a:rPr>
            <a:t>Оператор многофункциональных робототехнических комплексов</a:t>
          </a:r>
          <a:endParaRPr lang="ru-RU" sz="3300" kern="1200" dirty="0">
            <a:latin typeface="Artifakt Element Black" panose="020B0A03050000020004" pitchFamily="34" charset="-52"/>
            <a:ea typeface="Artifakt Element Black" panose="020B0A03050000020004" pitchFamily="34" charset="-52"/>
          </a:endParaRPr>
        </a:p>
      </dsp:txBody>
      <dsp:txXfrm>
        <a:off x="1623366" y="0"/>
        <a:ext cx="5439297" cy="2108333"/>
      </dsp:txXfrm>
    </dsp:sp>
    <dsp:sp modelId="{D1082BA1-8F02-4F69-B3C6-9D0A6D7A95D9}">
      <dsp:nvSpPr>
        <dsp:cNvPr id="0" name=""/>
        <dsp:cNvSpPr/>
      </dsp:nvSpPr>
      <dsp:spPr>
        <a:xfrm>
          <a:off x="227247" y="210833"/>
          <a:ext cx="1412532" cy="1686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385514-B54C-45FC-BB8E-5A9A5B7A9AE4}">
      <dsp:nvSpPr>
        <dsp:cNvPr id="0" name=""/>
        <dsp:cNvSpPr/>
      </dsp:nvSpPr>
      <dsp:spPr>
        <a:xfrm>
          <a:off x="0" y="2301752"/>
          <a:ext cx="7062664" cy="2108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latin typeface="Artifakt Element Black" panose="020B0A03050000020004" pitchFamily="34" charset="-52"/>
              <a:ea typeface="Artifakt Element Black" panose="020B0A03050000020004" pitchFamily="34" charset="-52"/>
            </a:rPr>
            <a:t>Инженер-</a:t>
          </a:r>
          <a:r>
            <a:rPr lang="ru-RU" sz="3600" b="1" i="0" kern="1200" dirty="0" err="1">
              <a:latin typeface="Artifakt Element Black" panose="020B0A03050000020004" pitchFamily="34" charset="-52"/>
              <a:ea typeface="Artifakt Element Black" panose="020B0A03050000020004" pitchFamily="34" charset="-52"/>
            </a:rPr>
            <a:t>композитчик</a:t>
          </a:r>
          <a:endParaRPr lang="ru-RU" sz="3600" kern="1200" dirty="0">
            <a:latin typeface="Artifakt Element Black" panose="020B0A03050000020004" pitchFamily="34" charset="-52"/>
            <a:ea typeface="Artifakt Element Black" panose="020B0A03050000020004" pitchFamily="34" charset="-52"/>
          </a:endParaRPr>
        </a:p>
      </dsp:txBody>
      <dsp:txXfrm>
        <a:off x="1623366" y="2301752"/>
        <a:ext cx="5439297" cy="2108333"/>
      </dsp:txXfrm>
    </dsp:sp>
    <dsp:sp modelId="{6FDF4A35-7856-4ADE-87EB-4C7A7F703727}">
      <dsp:nvSpPr>
        <dsp:cNvPr id="0" name=""/>
        <dsp:cNvSpPr/>
      </dsp:nvSpPr>
      <dsp:spPr>
        <a:xfrm>
          <a:off x="210833" y="2530000"/>
          <a:ext cx="1412532" cy="1686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9C4667-D0EB-4182-A979-F1BD41F3D31E}" type="datetime1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2E72FE-6225-48DC-96F7-A6D4A27B79B8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5E3DB2-6224-4F87-96B2-901B51FC324F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24630-BB87-4AF9-A3EB-1FC0B7D5A0A2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ED2A334-CAC3-41D9-9F20-8680444032ED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41335E-9FC5-4332-89A1-F61C26AF68B8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9742827-D144-4B2C-B4EF-283D1A1D2ABE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134D18-76F3-4340-B8E3-CE0608B72693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1DAD5-1ADC-4BAD-A5A2-B644A9983A58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4B273F-9A6A-422D-A6AB-3990B7538E9C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026E7C-B2F6-41BB-9643-AACFC392E830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2B0968A-0AED-4FB8-B40B-FB67848094BA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F5BCB-5907-4BE5-BDA8-E10478C468F1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2E8C287-D018-43BB-961A-194062A1E79C}" type="datetime1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slide" Target="slide6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slide" Target="slide9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Рисунок 6" descr="Цифровые подключения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57725"/>
            <a:ext cx="11128208" cy="895244"/>
          </a:xfrm>
        </p:spPr>
        <p:txBody>
          <a:bodyPr rtlCol="0">
            <a:noAutofit/>
          </a:bodyPr>
          <a:lstStyle/>
          <a:p>
            <a:pPr rtl="0"/>
            <a:r>
              <a:rPr lang="ru-RU" sz="4600" dirty="0">
                <a:solidFill>
                  <a:schemeClr val="bg1"/>
                </a:solidFill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Мир профессий в робототехнике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5705371"/>
            <a:ext cx="10993546" cy="484822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>
                <a:solidFill>
                  <a:srgbClr val="7CEBFF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Черезова </a:t>
            </a:r>
            <a:r>
              <a:rPr lang="ru-RU" sz="2400" dirty="0" err="1">
                <a:solidFill>
                  <a:srgbClr val="7CEBFF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ульяна</a:t>
            </a:r>
            <a:r>
              <a:rPr lang="ru-RU" sz="2400" dirty="0">
                <a:solidFill>
                  <a:srgbClr val="7CEBFF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8а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E967FF0-C4BC-24FA-2149-32068283C98D}"/>
              </a:ext>
            </a:extLst>
          </p:cNvPr>
          <p:cNvSpPr/>
          <p:nvPr/>
        </p:nvSpPr>
        <p:spPr>
          <a:xfrm>
            <a:off x="304800" y="247829"/>
            <a:ext cx="3865548" cy="650334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AB3C42B-EE46-8643-C11C-870F9244448A}"/>
              </a:ext>
            </a:extLst>
          </p:cNvPr>
          <p:cNvSpPr/>
          <p:nvPr/>
        </p:nvSpPr>
        <p:spPr>
          <a:xfrm>
            <a:off x="4228744" y="247829"/>
            <a:ext cx="3734512" cy="6503348"/>
          </a:xfrm>
          <a:prstGeom prst="roundRect">
            <a:avLst>
              <a:gd name="adj" fmla="val 0"/>
            </a:avLst>
          </a:prstGeom>
          <a:solidFill>
            <a:srgbClr val="4590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FBF0194-A0A1-71D2-0726-A8EA5056D5F9}"/>
              </a:ext>
            </a:extLst>
          </p:cNvPr>
          <p:cNvSpPr/>
          <p:nvPr/>
        </p:nvSpPr>
        <p:spPr>
          <a:xfrm>
            <a:off x="8038744" y="247828"/>
            <a:ext cx="3848456" cy="6503348"/>
          </a:xfrm>
          <a:prstGeom prst="roundRect">
            <a:avLst>
              <a:gd name="adj" fmla="val 0"/>
            </a:avLst>
          </a:prstGeom>
          <a:solidFill>
            <a:srgbClr val="969F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0F0AA-2F14-0BFD-4FD2-5C626DB669A2}"/>
              </a:ext>
            </a:extLst>
          </p:cNvPr>
          <p:cNvSpPr txBox="1"/>
          <p:nvPr/>
        </p:nvSpPr>
        <p:spPr>
          <a:xfrm>
            <a:off x="640935" y="3037837"/>
            <a:ext cx="373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cap="all" dirty="0">
                <a:solidFill>
                  <a:schemeClr val="bg1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Calibri" panose="020F0502020204030204" pitchFamily="34" charset="0"/>
              </a:rPr>
              <a:t>Спасибо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94F834-3AA9-F938-420C-305EC6F6438F}"/>
              </a:ext>
            </a:extLst>
          </p:cNvPr>
          <p:cNvSpPr txBox="1"/>
          <p:nvPr/>
        </p:nvSpPr>
        <p:spPr>
          <a:xfrm>
            <a:off x="5520584" y="3037837"/>
            <a:ext cx="373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cap="all" dirty="0">
                <a:solidFill>
                  <a:schemeClr val="bg1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Calibri" panose="020F0502020204030204" pitchFamily="34" charset="0"/>
              </a:rPr>
              <a:t>за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746314-0CFC-4947-398A-37CFB272345A}"/>
              </a:ext>
            </a:extLst>
          </p:cNvPr>
          <p:cNvSpPr txBox="1"/>
          <p:nvPr/>
        </p:nvSpPr>
        <p:spPr>
          <a:xfrm>
            <a:off x="7971802" y="3037837"/>
            <a:ext cx="433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cap="all" dirty="0">
                <a:solidFill>
                  <a:schemeClr val="bg1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Calibri" panose="020F050202020403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368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0BEE2-2C57-44C4-4172-3C97E0B1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8331"/>
            <a:ext cx="11029616" cy="10138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Задачи проекта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1887780-FAFA-BEE7-2B0F-44DB564C3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036874"/>
              </p:ext>
            </p:extLst>
          </p:nvPr>
        </p:nvGraphicFramePr>
        <p:xfrm>
          <a:off x="-1450252" y="2266950"/>
          <a:ext cx="11125201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59FA77-8CB9-CA91-7E8A-AA8F1DCEF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8700" y="1993419"/>
            <a:ext cx="2857500" cy="4286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6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2211C5-6369-C642-0785-2212B781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558976"/>
            <a:ext cx="11029616" cy="1013800"/>
          </a:xfrm>
        </p:spPr>
        <p:txBody>
          <a:bodyPr/>
          <a:lstStyle/>
          <a:p>
            <a:r>
              <a:rPr lang="ru-RU" sz="360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Робототехника 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BE7AB6-0B69-3705-492D-44162A31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71675"/>
            <a:ext cx="6002708" cy="4781549"/>
          </a:xfrm>
          <a:prstGeom prst="roundRect">
            <a:avLst>
              <a:gd name="adj" fmla="val 16131"/>
            </a:avLst>
          </a:prstGeom>
          <a:solidFill>
            <a:srgbClr val="1A326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Робототехника</a:t>
            </a:r>
            <a:r>
              <a:rPr lang="ru-RU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-  прикладная наука, занимающаяся разработкой автоматизированных технических систем и являющаяся важнейшей технической основой развития производства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8439FC-249E-2870-2119-9C456C424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812" r="6078"/>
          <a:stretch/>
        </p:blipFill>
        <p:spPr>
          <a:xfrm>
            <a:off x="6520442" y="2096897"/>
            <a:ext cx="5221481" cy="44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D4237-F212-5311-0F13-2E3A5A18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01859"/>
            <a:ext cx="11029616" cy="10138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Профессии в робототехнике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8F834CB-B8A3-A84D-7826-74BF512BD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955574"/>
              </p:ext>
            </p:extLst>
          </p:nvPr>
        </p:nvGraphicFramePr>
        <p:xfrm>
          <a:off x="435416" y="2138495"/>
          <a:ext cx="7045247" cy="442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8" name="Ссылка на слайд 7">
                <a:extLst>
                  <a:ext uri="{FF2B5EF4-FFF2-40B4-BE49-F238E27FC236}">
                    <a16:creationId xmlns:a16="http://schemas.microsoft.com/office/drawing/2014/main" id="{FA91060C-BB63-7540-0F98-E603553F95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9550895"/>
                  </p:ext>
                </p:extLst>
              </p:nvPr>
            </p:nvGraphicFramePr>
            <p:xfrm>
              <a:off x="7588424" y="1971036"/>
              <a:ext cx="4168160" cy="2344590"/>
            </p:xfrm>
            <a:graphic>
              <a:graphicData uri="http://schemas.microsoft.com/office/powerpoint/2016/slidezoom">
                <pslz:sldZm>
                  <pslz:sldZmObj sldId="266" cId="2091763675">
                    <pslz:zmPr id="{56B2E431-97F8-46CC-B28C-225EEA27D57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68160" cy="234459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Ссылка на слайд 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FA91060C-BB63-7540-0F98-E603553F95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88424" y="1971036"/>
                <a:ext cx="4168160" cy="234459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0" name="Ссылка на слайд 9">
                <a:extLst>
                  <a:ext uri="{FF2B5EF4-FFF2-40B4-BE49-F238E27FC236}">
                    <a16:creationId xmlns:a16="http://schemas.microsoft.com/office/drawing/2014/main" id="{97243FB6-1356-2147-56ED-2CCAF352FD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8333321"/>
                  </p:ext>
                </p:extLst>
              </p:nvPr>
            </p:nvGraphicFramePr>
            <p:xfrm>
              <a:off x="7588423" y="4292963"/>
              <a:ext cx="4168159" cy="2344589"/>
            </p:xfrm>
            <a:graphic>
              <a:graphicData uri="http://schemas.microsoft.com/office/powerpoint/2016/slidezoom">
                <pslz:sldZm>
                  <pslz:sldZmObj sldId="267" cId="799931188">
                    <pslz:zmPr id="{BE146E5A-C7D4-47B2-B35C-E4DA0A78A882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68159" cy="23445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Ссылка на слайд 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97243FB6-1356-2147-56ED-2CCAF352FD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88423" y="4292963"/>
                <a:ext cx="4168159" cy="23445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1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D6A22-3976-467C-638C-B3E3D7AC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177919"/>
          </a:xfrm>
        </p:spPr>
        <p:txBody>
          <a:bodyPr/>
          <a:lstStyle/>
          <a:p>
            <a:r>
              <a:rPr lang="ru-RU" b="1" i="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Проектировщик промышленной робототехники</a:t>
            </a:r>
            <a:r>
              <a:rPr lang="ru-RU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/>
            </a:r>
            <a:br>
              <a:rPr lang="ru-RU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0B924B-FB3C-7DA5-4D26-E18165B9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8" y="1905710"/>
            <a:ext cx="6409344" cy="3012395"/>
          </a:xfrm>
          <a:prstGeom prst="roundRect">
            <a:avLst>
              <a:gd name="adj" fmla="val 9007"/>
            </a:avLst>
          </a:prstGeom>
          <a:solidFill>
            <a:srgbClr val="1A32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  <a:cs typeface="+mn-cs"/>
              </a:rPr>
              <a:t>Специалист, занимающийся проектированием роботизированных производственных устройств (для таких операций, как покраска, сварка, упаковка, штамповка), производственных логистических устройств, например, погрузчиков, транспортеров, манипуляторов, а также роботизированных комплексов из таких устройств, например, автоматизированных заводов.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698A4B-82BE-FF07-A702-15A3F0CF18F4}"/>
              </a:ext>
            </a:extLst>
          </p:cNvPr>
          <p:cNvSpPr txBox="1"/>
          <p:nvPr/>
        </p:nvSpPr>
        <p:spPr>
          <a:xfrm>
            <a:off x="452928" y="5012109"/>
            <a:ext cx="6409344" cy="1770698"/>
          </a:xfrm>
          <a:prstGeom prst="roundRect">
            <a:avLst>
              <a:gd name="adj" fmla="val 10393"/>
            </a:avLst>
          </a:prstGeom>
          <a:solidFill>
            <a:srgbClr val="4590B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Надпрофессиональные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навыки и умения: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Системное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Управление 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Программирование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Экологическое мышление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146B28B-613A-39C1-B325-0900DD95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7551" y="1880074"/>
            <a:ext cx="4731521" cy="3156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F98A2C-2C9A-B0AD-2D7B-C3A8FBC3DD37}"/>
              </a:ext>
            </a:extLst>
          </p:cNvPr>
          <p:cNvSpPr txBox="1"/>
          <p:nvPr/>
        </p:nvSpPr>
        <p:spPr>
          <a:xfrm>
            <a:off x="7007550" y="5124875"/>
            <a:ext cx="4731521" cy="1675924"/>
          </a:xfrm>
          <a:prstGeom prst="roundRect">
            <a:avLst>
              <a:gd name="adj" fmla="val 11691"/>
            </a:avLst>
          </a:prstGeom>
          <a:solidFill>
            <a:srgbClr val="969FA7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Востребованность профессии</a:t>
            </a:r>
          </a:p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В нашей стране не так много центров и предприятий, разрабатывающих новых промышленных роботов. Тем не менее, такая работа ведётся. Востребованность профессии средняя.</a:t>
            </a:r>
          </a:p>
        </p:txBody>
      </p:sp>
    </p:spTree>
    <p:extLst>
      <p:ext uri="{BB962C8B-B14F-4D97-AF65-F5344CB8AC3E}">
        <p14:creationId xmlns:p14="http://schemas.microsoft.com/office/powerpoint/2010/main" val="20917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D6A22-3976-467C-638C-B3E3D7AC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92301"/>
            <a:ext cx="11029616" cy="1013800"/>
          </a:xfrm>
        </p:spPr>
        <p:txBody>
          <a:bodyPr/>
          <a:lstStyle/>
          <a:p>
            <a:r>
              <a:rPr lang="ru-RU" b="1" i="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Проектировщик домашних роботов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B2DAB25-0510-C4ED-D1A6-A3D7C549B6E7}"/>
              </a:ext>
            </a:extLst>
          </p:cNvPr>
          <p:cNvSpPr txBox="1">
            <a:spLocks/>
          </p:cNvSpPr>
          <p:nvPr/>
        </p:nvSpPr>
        <p:spPr>
          <a:xfrm>
            <a:off x="452928" y="1905710"/>
            <a:ext cx="6409344" cy="3012395"/>
          </a:xfrm>
          <a:prstGeom prst="roundRect">
            <a:avLst>
              <a:gd name="adj" fmla="val 9007"/>
            </a:avLst>
          </a:prstGeom>
          <a:solidFill>
            <a:srgbClr val="1A32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ru-RU" sz="19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Cпециалист</a:t>
            </a:r>
            <a:r>
              <a:rPr lang="ru-RU" sz="19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, занимающийся разработкой и программированием домашних роботов (например, робот-сиделка, робот-уборщик, робот-прачка, робот-садовник, робот для выгуливания собак и др.), которые облегчают ведение домашнего хозяйства. Такие роботы интегрированы с другими элементами «умного дома», имеют свободу перемещения и могут выполнять сложную домашнюю работу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719F7D-F453-6EBF-21B2-6A499F3156E0}"/>
              </a:ext>
            </a:extLst>
          </p:cNvPr>
          <p:cNvSpPr txBox="1"/>
          <p:nvPr/>
        </p:nvSpPr>
        <p:spPr>
          <a:xfrm>
            <a:off x="452928" y="5012109"/>
            <a:ext cx="6409344" cy="1770698"/>
          </a:xfrm>
          <a:prstGeom prst="roundRect">
            <a:avLst>
              <a:gd name="adj" fmla="val 10393"/>
            </a:avLst>
          </a:prstGeom>
          <a:solidFill>
            <a:srgbClr val="4590B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Надпрофессиональные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навыки и умения: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Системное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Управление 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Программирование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Клиентоориентированности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5BB374-CF02-BB5F-C764-09F3A2DB9C35}"/>
              </a:ext>
            </a:extLst>
          </p:cNvPr>
          <p:cNvSpPr txBox="1"/>
          <p:nvPr/>
        </p:nvSpPr>
        <p:spPr>
          <a:xfrm>
            <a:off x="7007551" y="4985558"/>
            <a:ext cx="4952766" cy="1823799"/>
          </a:xfrm>
          <a:prstGeom prst="roundRect">
            <a:avLst>
              <a:gd name="adj" fmla="val 11691"/>
            </a:avLst>
          </a:prstGeom>
          <a:solidFill>
            <a:srgbClr val="969FA7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Востребованность профессии</a:t>
            </a:r>
          </a:p>
          <a:p>
            <a:r>
              <a:rPr lang="ru-RU" sz="1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Практически все современные домашние приборы и устройства имеют версии с искусственным интеллектом или его элементами. Профессия имеет хорошие перспективы и будет высоко востребована в ближайшее время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30AB1D6-A0C8-DA78-0459-45FB0D47A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7551" y="1963393"/>
            <a:ext cx="4952766" cy="28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D4237-F212-5311-0F13-2E3A5A18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01858"/>
            <a:ext cx="11029616" cy="10138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Профессии в робототехнике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8F834CB-B8A3-A84D-7826-74BF512BD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030713"/>
              </p:ext>
            </p:extLst>
          </p:nvPr>
        </p:nvGraphicFramePr>
        <p:xfrm>
          <a:off x="435416" y="2138495"/>
          <a:ext cx="7062664" cy="442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Ссылка на слайд 8">
                <a:extLst>
                  <a:ext uri="{FF2B5EF4-FFF2-40B4-BE49-F238E27FC236}">
                    <a16:creationId xmlns:a16="http://schemas.microsoft.com/office/drawing/2014/main" id="{DA84F7C1-0FD4-96BA-B37E-19CE89F5D4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5947184"/>
                  </p:ext>
                </p:extLst>
              </p:nvPr>
            </p:nvGraphicFramePr>
            <p:xfrm>
              <a:off x="7582276" y="1950485"/>
              <a:ext cx="4174308" cy="2348048"/>
            </p:xfrm>
            <a:graphic>
              <a:graphicData uri="http://schemas.microsoft.com/office/powerpoint/2016/slidezoom">
                <pslz:sldZm>
                  <pslz:sldZmObj sldId="268" cId="64717165">
                    <pslz:zmPr id="{B9DED32F-2901-495F-A87B-0ABAB3809060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74308" cy="23480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Ссылка на слайд 8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DA84F7C1-0FD4-96BA-B37E-19CE89F5D4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82276" y="1950485"/>
                <a:ext cx="4174308" cy="23480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1" name="Ссылка на слайд 10">
                <a:extLst>
                  <a:ext uri="{FF2B5EF4-FFF2-40B4-BE49-F238E27FC236}">
                    <a16:creationId xmlns:a16="http://schemas.microsoft.com/office/drawing/2014/main" id="{0F62FD1B-17DE-3ED5-21CA-C67C5D545D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028303"/>
                  </p:ext>
                </p:extLst>
              </p:nvPr>
            </p:nvGraphicFramePr>
            <p:xfrm>
              <a:off x="7582276" y="4289987"/>
              <a:ext cx="4174307" cy="2348048"/>
            </p:xfrm>
            <a:graphic>
              <a:graphicData uri="http://schemas.microsoft.com/office/powerpoint/2016/slidezoom">
                <pslz:sldZm>
                  <pslz:sldZmObj sldId="269" cId="53003530">
                    <pslz:zmPr id="{83379CBB-EB3E-40F3-9778-7859C3A81745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74307" cy="23480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Ссылка на слайд 1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0F62FD1B-17DE-3ED5-21CA-C67C5D545D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82276" y="4289987"/>
                <a:ext cx="4174307" cy="23480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3A84778-436D-DFFA-6123-DDEA0EAC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Оператор многофункциональных робототехнических комплексов</a:t>
            </a: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C78DA45-D8BF-1B77-54AD-298E021CE34F}"/>
              </a:ext>
            </a:extLst>
          </p:cNvPr>
          <p:cNvSpPr txBox="1">
            <a:spLocks/>
          </p:cNvSpPr>
          <p:nvPr/>
        </p:nvSpPr>
        <p:spPr>
          <a:xfrm>
            <a:off x="452928" y="1922802"/>
            <a:ext cx="6409344" cy="2538103"/>
          </a:xfrm>
          <a:prstGeom prst="roundRect">
            <a:avLst>
              <a:gd name="adj" fmla="val 9007"/>
            </a:avLst>
          </a:prstGeom>
          <a:solidFill>
            <a:srgbClr val="1A32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ru-RU" sz="2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Специалист по управлению и обслуживанию роботизированных систем, в том числе на сложных и опасных производствах и при работе с труднодоступными или микрообъектами.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F00201-1DBE-17DD-890D-47929F62E44C}"/>
              </a:ext>
            </a:extLst>
          </p:cNvPr>
          <p:cNvSpPr txBox="1"/>
          <p:nvPr/>
        </p:nvSpPr>
        <p:spPr>
          <a:xfrm>
            <a:off x="6987448" y="5275339"/>
            <a:ext cx="4930922" cy="1400235"/>
          </a:xfrm>
          <a:prstGeom prst="roundRect">
            <a:avLst>
              <a:gd name="adj" fmla="val 10393"/>
            </a:avLst>
          </a:prstGeom>
          <a:solidFill>
            <a:srgbClr val="4590B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Надпрофессиональные</a:t>
            </a: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навыки и умения: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Системное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Работа в условиях неопределенности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Программирование/робототехника/ИИ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Экологическое мышление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0F2CAF-8C7A-4203-DD12-39A0F472145C}"/>
              </a:ext>
            </a:extLst>
          </p:cNvPr>
          <p:cNvSpPr txBox="1"/>
          <p:nvPr/>
        </p:nvSpPr>
        <p:spPr>
          <a:xfrm>
            <a:off x="452929" y="4580545"/>
            <a:ext cx="6409344" cy="2201704"/>
          </a:xfrm>
          <a:prstGeom prst="roundRect">
            <a:avLst>
              <a:gd name="adj" fmla="val 11691"/>
            </a:avLst>
          </a:prstGeom>
          <a:solidFill>
            <a:srgbClr val="969FA7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Востребованность профессии</a:t>
            </a:r>
          </a:p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В медицине и промышленности эта профессия крайне востребована. С помощью роботизированных систем специалисты выполняют задачи очень высокой сложности. Технологии сегодня развиваются довольно бурно. Для того, чтобы корректно и наиболее эффективно использовать все возможности, и нужны операторы подобных механизмов.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2DB1DA-1C83-ABA2-86A6-E7C8FCF4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7231" y="1915519"/>
            <a:ext cx="4731357" cy="31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D6A22-3976-467C-638C-B3E3D7AC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92301"/>
            <a:ext cx="11029616" cy="1013800"/>
          </a:xfrm>
        </p:spPr>
        <p:txBody>
          <a:bodyPr>
            <a:normAutofit/>
          </a:bodyPr>
          <a:lstStyle/>
          <a:p>
            <a:r>
              <a:rPr lang="ru-RU" sz="3200" b="1" i="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Инженер-</a:t>
            </a:r>
            <a:r>
              <a:rPr lang="ru-RU" sz="3200" b="1" i="0" dirty="0" err="1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композитчик</a:t>
            </a:r>
            <a:endParaRPr lang="ru-RU" sz="32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C2A46AB-4EFA-1153-7354-CDF7B6B5E6FE}"/>
              </a:ext>
            </a:extLst>
          </p:cNvPr>
          <p:cNvSpPr txBox="1">
            <a:spLocks/>
          </p:cNvSpPr>
          <p:nvPr/>
        </p:nvSpPr>
        <p:spPr>
          <a:xfrm>
            <a:off x="452928" y="1956584"/>
            <a:ext cx="6409344" cy="2632108"/>
          </a:xfrm>
          <a:prstGeom prst="roundRect">
            <a:avLst>
              <a:gd name="adj" fmla="val 9007"/>
            </a:avLst>
          </a:prstGeom>
          <a:solidFill>
            <a:srgbClr val="1A32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Специалист, занимающийся подбором композитных материалов для производства деталей, механизмов, соединительных элементов робототехнических устройств с заданными характеристиками, в том числе с использованием 3D-печати.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10609B-79A8-82F2-D643-2186460D58CC}"/>
              </a:ext>
            </a:extLst>
          </p:cNvPr>
          <p:cNvSpPr txBox="1"/>
          <p:nvPr/>
        </p:nvSpPr>
        <p:spPr>
          <a:xfrm>
            <a:off x="7007551" y="5144235"/>
            <a:ext cx="4731521" cy="1465362"/>
          </a:xfrm>
          <a:prstGeom prst="roundRect">
            <a:avLst>
              <a:gd name="adj" fmla="val 10393"/>
            </a:avLst>
          </a:prstGeom>
          <a:solidFill>
            <a:srgbClr val="4590B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Надпрофессиональные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навыки и умения: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Системное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Программирование/робототехника/</a:t>
            </a:r>
            <a:r>
              <a:rPr lang="ru-RU" sz="1600" dirty="0">
                <a:ln w="0"/>
                <a:solidFill>
                  <a:srgbClr val="4590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3F2723-07F2-8FF0-A94B-561F58A49146}"/>
              </a:ext>
            </a:extLst>
          </p:cNvPr>
          <p:cNvSpPr txBox="1"/>
          <p:nvPr/>
        </p:nvSpPr>
        <p:spPr>
          <a:xfrm>
            <a:off x="452928" y="4789935"/>
            <a:ext cx="6409344" cy="1938814"/>
          </a:xfrm>
          <a:prstGeom prst="roundRect">
            <a:avLst>
              <a:gd name="adj" fmla="val 11691"/>
            </a:avLst>
          </a:prstGeom>
          <a:solidFill>
            <a:srgbClr val="969FA7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Востребованность профессии</a:t>
            </a:r>
          </a:p>
          <a:p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В настоящее время в нашей стране производственный сектор роботизированной техники развит относительно слабо. Список предприятий, занимающихся такой тематикой, небольшой. Но в обозримом профессия может оказаться необычайно востребованной, так как роботизированные комплексы все шире используются в гражданской и военной сфере. На перспективу востребованность профессии следует признать высокой.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ABF982-2DA9-295A-7355-6EF774B1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7016" y="1956584"/>
            <a:ext cx="4612056" cy="31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ользовательские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203_TF56390039_Win32" id="{FCB14B3E-2B92-48B8-A334-05E7A8EE34E1}" vid="{B6EC9E21-8C82-4EB1-BBE7-A370F785D0C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Техническое оформление</Template>
  <TotalTime>232</TotalTime>
  <Words>355</Words>
  <Application>Microsoft Office PowerPoint</Application>
  <PresentationFormat>Широкоэкранный</PresentationFormat>
  <Paragraphs>55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Artifakt Element Black</vt:lpstr>
      <vt:lpstr>Artifakt Element Heavy</vt:lpstr>
      <vt:lpstr>Calibri</vt:lpstr>
      <vt:lpstr>Corbel</vt:lpstr>
      <vt:lpstr>Wingdings 2</vt:lpstr>
      <vt:lpstr>Пользовательские</vt:lpstr>
      <vt:lpstr>Мир профессий в робототехнике</vt:lpstr>
      <vt:lpstr>Задачи проекта</vt:lpstr>
      <vt:lpstr>Робототехника это</vt:lpstr>
      <vt:lpstr>Профессии в робототехнике</vt:lpstr>
      <vt:lpstr>Проектировщик промышленной робототехники </vt:lpstr>
      <vt:lpstr>Проектировщик домашних роботов</vt:lpstr>
      <vt:lpstr>Профессии в робототехнике</vt:lpstr>
      <vt:lpstr>Оператор многофункциональных робототехнических комплексов</vt:lpstr>
      <vt:lpstr>Инженер-композитчик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профессий в робототехнике</dc:title>
  <dc:creator>Uliyana</dc:creator>
  <cp:lastModifiedBy>Косачева Лариса Давидовна</cp:lastModifiedBy>
  <cp:revision>9</cp:revision>
  <dcterms:created xsi:type="dcterms:W3CDTF">2025-02-15T12:34:38Z</dcterms:created>
  <dcterms:modified xsi:type="dcterms:W3CDTF">2025-03-17T09:15:37Z</dcterms:modified>
</cp:coreProperties>
</file>